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5"/>
  </p:notesMasterIdLst>
  <p:handoutMasterIdLst>
    <p:handoutMasterId r:id="rId16"/>
  </p:handoutMasterIdLst>
  <p:sldIdLst>
    <p:sldId id="266" r:id="rId2"/>
    <p:sldId id="267" r:id="rId3"/>
    <p:sldId id="278" r:id="rId4"/>
    <p:sldId id="279" r:id="rId5"/>
    <p:sldId id="268" r:id="rId6"/>
    <p:sldId id="283" r:id="rId7"/>
    <p:sldId id="281" r:id="rId8"/>
    <p:sldId id="277" r:id="rId9"/>
    <p:sldId id="284" r:id="rId10"/>
    <p:sldId id="286" r:id="rId11"/>
    <p:sldId id="287" r:id="rId12"/>
    <p:sldId id="285" r:id="rId13"/>
    <p:sldId id="280" r:id="rId14"/>
  </p:sldIdLst>
  <p:sldSz cx="9144000" cy="6858000" type="screen4x3"/>
  <p:notesSz cx="6858000" cy="9144000"/>
  <p:defaultTextStyle>
    <a:defPPr>
      <a:defRPr lang="de-DE"/>
    </a:defPPr>
    <a:lvl1pPr algn="l" rtl="0" fontAlgn="base">
      <a:spcBef>
        <a:spcPct val="0"/>
      </a:spcBef>
      <a:spcAft>
        <a:spcPct val="0"/>
      </a:spcAft>
      <a:defRPr sz="4000" b="1" kern="1200">
        <a:solidFill>
          <a:schemeClr val="accent1"/>
        </a:solidFill>
        <a:latin typeface="Arial" pitchFamily="34" charset="0"/>
        <a:ea typeface="ＭＳ Ｐゴシック"/>
        <a:cs typeface="ＭＳ Ｐゴシック"/>
      </a:defRPr>
    </a:lvl1pPr>
    <a:lvl2pPr marL="457200" algn="l" rtl="0" fontAlgn="base">
      <a:spcBef>
        <a:spcPct val="0"/>
      </a:spcBef>
      <a:spcAft>
        <a:spcPct val="0"/>
      </a:spcAft>
      <a:defRPr sz="4000" b="1" kern="1200">
        <a:solidFill>
          <a:schemeClr val="accent1"/>
        </a:solidFill>
        <a:latin typeface="Arial" pitchFamily="34" charset="0"/>
        <a:ea typeface="ＭＳ Ｐゴシック"/>
        <a:cs typeface="ＭＳ Ｐゴシック"/>
      </a:defRPr>
    </a:lvl2pPr>
    <a:lvl3pPr marL="914400" algn="l" rtl="0" fontAlgn="base">
      <a:spcBef>
        <a:spcPct val="0"/>
      </a:spcBef>
      <a:spcAft>
        <a:spcPct val="0"/>
      </a:spcAft>
      <a:defRPr sz="4000" b="1" kern="1200">
        <a:solidFill>
          <a:schemeClr val="accent1"/>
        </a:solidFill>
        <a:latin typeface="Arial" pitchFamily="34" charset="0"/>
        <a:ea typeface="ＭＳ Ｐゴシック"/>
        <a:cs typeface="ＭＳ Ｐゴシック"/>
      </a:defRPr>
    </a:lvl3pPr>
    <a:lvl4pPr marL="1371600" algn="l" rtl="0" fontAlgn="base">
      <a:spcBef>
        <a:spcPct val="0"/>
      </a:spcBef>
      <a:spcAft>
        <a:spcPct val="0"/>
      </a:spcAft>
      <a:defRPr sz="4000" b="1" kern="1200">
        <a:solidFill>
          <a:schemeClr val="accent1"/>
        </a:solidFill>
        <a:latin typeface="Arial" pitchFamily="34" charset="0"/>
        <a:ea typeface="ＭＳ Ｐゴシック"/>
        <a:cs typeface="ＭＳ Ｐゴシック"/>
      </a:defRPr>
    </a:lvl4pPr>
    <a:lvl5pPr marL="1828800" algn="l" rtl="0" fontAlgn="base">
      <a:spcBef>
        <a:spcPct val="0"/>
      </a:spcBef>
      <a:spcAft>
        <a:spcPct val="0"/>
      </a:spcAft>
      <a:defRPr sz="4000" b="1" kern="1200">
        <a:solidFill>
          <a:schemeClr val="accent1"/>
        </a:solidFill>
        <a:latin typeface="Arial" pitchFamily="34" charset="0"/>
        <a:ea typeface="ＭＳ Ｐゴシック"/>
        <a:cs typeface="ＭＳ Ｐゴシック"/>
      </a:defRPr>
    </a:lvl5pPr>
    <a:lvl6pPr marL="2286000" algn="l" defTabSz="914400" rtl="0" eaLnBrk="1" latinLnBrk="0" hangingPunct="1">
      <a:defRPr sz="4000" b="1" kern="1200">
        <a:solidFill>
          <a:schemeClr val="accent1"/>
        </a:solidFill>
        <a:latin typeface="Arial" pitchFamily="34" charset="0"/>
        <a:ea typeface="ＭＳ Ｐゴシック"/>
        <a:cs typeface="ＭＳ Ｐゴシック"/>
      </a:defRPr>
    </a:lvl6pPr>
    <a:lvl7pPr marL="2743200" algn="l" defTabSz="914400" rtl="0" eaLnBrk="1" latinLnBrk="0" hangingPunct="1">
      <a:defRPr sz="4000" b="1" kern="1200">
        <a:solidFill>
          <a:schemeClr val="accent1"/>
        </a:solidFill>
        <a:latin typeface="Arial" pitchFamily="34" charset="0"/>
        <a:ea typeface="ＭＳ Ｐゴシック"/>
        <a:cs typeface="ＭＳ Ｐゴシック"/>
      </a:defRPr>
    </a:lvl7pPr>
    <a:lvl8pPr marL="3200400" algn="l" defTabSz="914400" rtl="0" eaLnBrk="1" latinLnBrk="0" hangingPunct="1">
      <a:defRPr sz="4000" b="1" kern="1200">
        <a:solidFill>
          <a:schemeClr val="accent1"/>
        </a:solidFill>
        <a:latin typeface="Arial" pitchFamily="34" charset="0"/>
        <a:ea typeface="ＭＳ Ｐゴシック"/>
        <a:cs typeface="ＭＳ Ｐゴシック"/>
      </a:defRPr>
    </a:lvl8pPr>
    <a:lvl9pPr marL="3657600" algn="l" defTabSz="914400" rtl="0" eaLnBrk="1" latinLnBrk="0" hangingPunct="1">
      <a:defRPr sz="4000" b="1" kern="1200">
        <a:solidFill>
          <a:schemeClr val="accent1"/>
        </a:solidFill>
        <a:latin typeface="Arial" pitchFamily="34"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AF23"/>
    <a:srgbClr val="125523"/>
    <a:srgbClr val="505050"/>
    <a:srgbClr val="B9B9B9"/>
    <a:srgbClr val="780F1E"/>
    <a:srgbClr val="AF0837"/>
    <a:srgbClr val="FF8223"/>
    <a:srgbClr val="FAE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4660" autoAdjust="0"/>
  </p:normalViewPr>
  <p:slideViewPr>
    <p:cSldViewPr>
      <p:cViewPr varScale="1">
        <p:scale>
          <a:sx n="74" d="100"/>
          <a:sy n="74" d="100"/>
        </p:scale>
        <p:origin x="1266" y="72"/>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b="0">
                <a:solidFill>
                  <a:schemeClr val="tx1"/>
                </a:solidFill>
                <a:latin typeface="Arial" charset="0"/>
                <a:ea typeface="ＭＳ Ｐゴシック" pitchFamily="1" charset="-128"/>
                <a:cs typeface="+mn-cs"/>
              </a:defRPr>
            </a:lvl1pPr>
          </a:lstStyle>
          <a:p>
            <a:pPr>
              <a:defRPr/>
            </a:pPr>
            <a:endParaRPr lang="de-DE"/>
          </a:p>
        </p:txBody>
      </p:sp>
      <p:sp>
        <p:nvSpPr>
          <p:cNvPr id="113667"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b="0">
                <a:solidFill>
                  <a:schemeClr val="tx1"/>
                </a:solidFill>
                <a:latin typeface="Arial" charset="0"/>
                <a:ea typeface="ＭＳ Ｐゴシック" pitchFamily="1" charset="-128"/>
                <a:cs typeface="+mn-cs"/>
              </a:defRPr>
            </a:lvl1pPr>
          </a:lstStyle>
          <a:p>
            <a:pPr>
              <a:defRPr/>
            </a:pPr>
            <a:endParaRPr lang="de-DE"/>
          </a:p>
        </p:txBody>
      </p:sp>
      <p:sp>
        <p:nvSpPr>
          <p:cNvPr id="113668"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b="0">
                <a:solidFill>
                  <a:schemeClr val="tx1"/>
                </a:solidFill>
                <a:latin typeface="Arial" charset="0"/>
                <a:ea typeface="ＭＳ Ｐゴシック" pitchFamily="1" charset="-128"/>
                <a:cs typeface="+mn-cs"/>
              </a:defRPr>
            </a:lvl1pPr>
          </a:lstStyle>
          <a:p>
            <a:pPr>
              <a:defRPr/>
            </a:pPr>
            <a:endParaRPr lang="de-DE"/>
          </a:p>
        </p:txBody>
      </p:sp>
      <p:sp>
        <p:nvSpPr>
          <p:cNvPr id="113669"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b="0">
                <a:solidFill>
                  <a:schemeClr val="tx1"/>
                </a:solidFill>
                <a:latin typeface="Arial" charset="0"/>
                <a:ea typeface="ＭＳ Ｐゴシック" pitchFamily="1" charset="-128"/>
                <a:cs typeface="+mn-cs"/>
              </a:defRPr>
            </a:lvl1pPr>
          </a:lstStyle>
          <a:p>
            <a:pPr>
              <a:defRPr/>
            </a:pPr>
            <a:fld id="{4FA7A1FB-B347-4A7A-9BB4-253F51B72C02}" type="slidenum">
              <a:rPr lang="de-DE"/>
              <a:pPr>
                <a:defRPr/>
              </a:pPr>
              <a:t>‹#›</a:t>
            </a:fld>
            <a:endParaRPr lang="de-DE"/>
          </a:p>
        </p:txBody>
      </p:sp>
    </p:spTree>
    <p:extLst>
      <p:ext uri="{BB962C8B-B14F-4D97-AF65-F5344CB8AC3E}">
        <p14:creationId xmlns:p14="http://schemas.microsoft.com/office/powerpoint/2010/main" val="1624371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1200" b="0">
                <a:solidFill>
                  <a:schemeClr val="tx1"/>
                </a:solidFill>
                <a:latin typeface="Arial" charset="0"/>
                <a:ea typeface="ＭＳ Ｐゴシック" pitchFamily="1" charset="-128"/>
                <a:cs typeface="+mn-cs"/>
              </a:defRPr>
            </a:lvl1pPr>
          </a:lstStyle>
          <a:p>
            <a:pPr>
              <a:defRPr/>
            </a:pPr>
            <a:endParaRPr lang="de-DE"/>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defRPr sz="1200" b="0">
                <a:solidFill>
                  <a:schemeClr val="tx1"/>
                </a:solidFill>
                <a:latin typeface="Arial" charset="0"/>
                <a:ea typeface="ＭＳ Ｐゴシック" pitchFamily="1" charset="-128"/>
                <a:cs typeface="+mn-cs"/>
              </a:defRPr>
            </a:lvl1pPr>
          </a:lstStyle>
          <a:p>
            <a:pPr>
              <a:defRPr/>
            </a:pPr>
            <a:endParaRPr lang="de-DE"/>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noProof="0" smtClean="0"/>
              <a:t>Mastertextformat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defRPr sz="1200" b="0">
                <a:solidFill>
                  <a:schemeClr val="tx1"/>
                </a:solidFill>
                <a:latin typeface="Arial" charset="0"/>
                <a:ea typeface="ＭＳ Ｐゴシック" pitchFamily="1" charset="-128"/>
                <a:cs typeface="+mn-cs"/>
              </a:defRPr>
            </a:lvl1pPr>
          </a:lstStyle>
          <a:p>
            <a:pPr>
              <a:defRPr/>
            </a:pPr>
            <a:endParaRPr lang="de-D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defRPr sz="1200" b="0">
                <a:solidFill>
                  <a:schemeClr val="tx1"/>
                </a:solidFill>
                <a:latin typeface="Arial" charset="0"/>
                <a:ea typeface="ＭＳ Ｐゴシック" pitchFamily="1" charset="-128"/>
                <a:cs typeface="+mn-cs"/>
              </a:defRPr>
            </a:lvl1pPr>
          </a:lstStyle>
          <a:p>
            <a:pPr>
              <a:defRPr/>
            </a:pPr>
            <a:fld id="{0CA064B2-E777-4F04-9990-0C17BD7C4353}" type="slidenum">
              <a:rPr lang="de-DE"/>
              <a:pPr>
                <a:defRPr/>
              </a:pPr>
              <a:t>‹#›</a:t>
            </a:fld>
            <a:endParaRPr lang="de-DE"/>
          </a:p>
        </p:txBody>
      </p:sp>
    </p:spTree>
    <p:extLst>
      <p:ext uri="{BB962C8B-B14F-4D97-AF65-F5344CB8AC3E}">
        <p14:creationId xmlns:p14="http://schemas.microsoft.com/office/powerpoint/2010/main" val="15444125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e l'image des diapositives 1"/>
          <p:cNvSpPr>
            <a:spLocks noGrp="1" noRot="1" noChangeAspect="1" noTextEdit="1"/>
          </p:cNvSpPr>
          <p:nvPr>
            <p:ph type="sldImg"/>
          </p:nvPr>
        </p:nvSpPr>
        <p:spPr>
          <a:ln/>
        </p:spPr>
      </p:sp>
      <p:sp>
        <p:nvSpPr>
          <p:cNvPr id="6147" name="Espace réservé des commentaires 2"/>
          <p:cNvSpPr>
            <a:spLocks noGrp="1"/>
          </p:cNvSpPr>
          <p:nvPr>
            <p:ph type="body" idx="1"/>
          </p:nvPr>
        </p:nvSpPr>
        <p:spPr>
          <a:noFill/>
        </p:spPr>
        <p:txBody>
          <a:bodyPr/>
          <a:lstStyle/>
          <a:p>
            <a:pPr eaLnBrk="1" hangingPunct="1"/>
            <a:endParaRPr lang="fr-CH" smtClean="0">
              <a:latin typeface="Arial" pitchFamily="34" charset="0"/>
              <a:ea typeface="ＭＳ Ｐゴシック"/>
            </a:endParaRPr>
          </a:p>
        </p:txBody>
      </p:sp>
      <p:sp>
        <p:nvSpPr>
          <p:cNvPr id="6148" name="Espace réservé du numéro de diapositive 3"/>
          <p:cNvSpPr>
            <a:spLocks noGrp="1"/>
          </p:cNvSpPr>
          <p:nvPr>
            <p:ph type="sldNum" sz="quarter" idx="5"/>
          </p:nvPr>
        </p:nvSpPr>
        <p:spPr>
          <a:noFill/>
        </p:spPr>
        <p:txBody>
          <a:bodyPr/>
          <a:lstStyle>
            <a:lvl1pPr eaLnBrk="0" hangingPunct="0">
              <a:defRPr sz="4000" b="1">
                <a:solidFill>
                  <a:schemeClr val="accent1"/>
                </a:solidFill>
                <a:latin typeface="Arial" pitchFamily="34" charset="0"/>
                <a:ea typeface="ＭＳ Ｐゴシック"/>
                <a:cs typeface="ＭＳ Ｐゴシック"/>
              </a:defRPr>
            </a:lvl1pPr>
            <a:lvl2pPr marL="742950" indent="-285750" eaLnBrk="0" hangingPunct="0">
              <a:defRPr sz="4000" b="1">
                <a:solidFill>
                  <a:schemeClr val="accent1"/>
                </a:solidFill>
                <a:latin typeface="Arial" pitchFamily="34" charset="0"/>
                <a:ea typeface="ＭＳ Ｐゴシック"/>
                <a:cs typeface="ＭＳ Ｐゴシック"/>
              </a:defRPr>
            </a:lvl2pPr>
            <a:lvl3pPr marL="1143000" indent="-228600" eaLnBrk="0" hangingPunct="0">
              <a:defRPr sz="4000" b="1">
                <a:solidFill>
                  <a:schemeClr val="accent1"/>
                </a:solidFill>
                <a:latin typeface="Arial" pitchFamily="34" charset="0"/>
                <a:ea typeface="ＭＳ Ｐゴシック"/>
                <a:cs typeface="ＭＳ Ｐゴシック"/>
              </a:defRPr>
            </a:lvl3pPr>
            <a:lvl4pPr marL="1600200" indent="-228600" eaLnBrk="0" hangingPunct="0">
              <a:defRPr sz="4000" b="1">
                <a:solidFill>
                  <a:schemeClr val="accent1"/>
                </a:solidFill>
                <a:latin typeface="Arial" pitchFamily="34" charset="0"/>
                <a:ea typeface="ＭＳ Ｐゴシック"/>
                <a:cs typeface="ＭＳ Ｐゴシック"/>
              </a:defRPr>
            </a:lvl4pPr>
            <a:lvl5pPr marL="2057400" indent="-228600" eaLnBrk="0" hangingPunct="0">
              <a:defRPr sz="4000" b="1">
                <a:solidFill>
                  <a:schemeClr val="accent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sz="4000" b="1">
                <a:solidFill>
                  <a:schemeClr val="accent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sz="4000" b="1">
                <a:solidFill>
                  <a:schemeClr val="accent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sz="4000" b="1">
                <a:solidFill>
                  <a:schemeClr val="accent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sz="4000" b="1">
                <a:solidFill>
                  <a:schemeClr val="accent1"/>
                </a:solidFill>
                <a:latin typeface="Arial" pitchFamily="34" charset="0"/>
                <a:ea typeface="ＭＳ Ｐゴシック"/>
                <a:cs typeface="ＭＳ Ｐゴシック"/>
              </a:defRPr>
            </a:lvl9pPr>
          </a:lstStyle>
          <a:p>
            <a:fld id="{52D7E884-3946-40AB-9667-138FD1B4A0FF}" type="slidenum">
              <a:rPr lang="de-DE" sz="1200" b="0" smtClean="0">
                <a:solidFill>
                  <a:schemeClr val="tx1"/>
                </a:solidFill>
              </a:rPr>
              <a:pPr/>
              <a:t>1</a:t>
            </a:fld>
            <a:endParaRPr lang="de-DE" sz="1200" b="0" smtClean="0">
              <a:solidFill>
                <a:schemeClr val="tx1"/>
              </a:solidFill>
            </a:endParaRPr>
          </a:p>
        </p:txBody>
      </p:sp>
    </p:spTree>
    <p:extLst>
      <p:ext uri="{BB962C8B-B14F-4D97-AF65-F5344CB8AC3E}">
        <p14:creationId xmlns:p14="http://schemas.microsoft.com/office/powerpoint/2010/main" val="31339371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Picture 29" descr="EHB_Logo_word_farb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5038" y="433388"/>
            <a:ext cx="2690812"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9"/>
          <p:cNvSpPr>
            <a:spLocks noChangeArrowheads="1"/>
          </p:cNvSpPr>
          <p:nvPr/>
        </p:nvSpPr>
        <p:spPr bwMode="auto">
          <a:xfrm>
            <a:off x="1457325" y="-452438"/>
            <a:ext cx="184150" cy="701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endParaRPr lang="it-IT"/>
          </a:p>
        </p:txBody>
      </p:sp>
      <p:sp>
        <p:nvSpPr>
          <p:cNvPr id="6" name="Text Box 41"/>
          <p:cNvSpPr txBox="1">
            <a:spLocks noChangeArrowheads="1"/>
          </p:cNvSpPr>
          <p:nvPr/>
        </p:nvSpPr>
        <p:spPr bwMode="auto">
          <a:xfrm>
            <a:off x="457200" y="4648200"/>
            <a:ext cx="8229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4000" b="1">
                <a:solidFill>
                  <a:schemeClr val="accent1"/>
                </a:solidFill>
                <a:latin typeface="Arial" pitchFamily="34" charset="0"/>
                <a:ea typeface="ＭＳ Ｐゴシック"/>
                <a:cs typeface="ＭＳ Ｐゴシック"/>
              </a:defRPr>
            </a:lvl1pPr>
            <a:lvl2pPr marL="742950" indent="-285750" eaLnBrk="0" hangingPunct="0">
              <a:defRPr sz="4000" b="1">
                <a:solidFill>
                  <a:schemeClr val="accent1"/>
                </a:solidFill>
                <a:latin typeface="Arial" pitchFamily="34" charset="0"/>
                <a:ea typeface="ＭＳ Ｐゴシック"/>
                <a:cs typeface="ＭＳ Ｐゴシック"/>
              </a:defRPr>
            </a:lvl2pPr>
            <a:lvl3pPr marL="1143000" indent="-228600" eaLnBrk="0" hangingPunct="0">
              <a:defRPr sz="4000" b="1">
                <a:solidFill>
                  <a:schemeClr val="accent1"/>
                </a:solidFill>
                <a:latin typeface="Arial" pitchFamily="34" charset="0"/>
                <a:ea typeface="ＭＳ Ｐゴシック"/>
                <a:cs typeface="ＭＳ Ｐゴシック"/>
              </a:defRPr>
            </a:lvl3pPr>
            <a:lvl4pPr marL="1600200" indent="-228600" eaLnBrk="0" hangingPunct="0">
              <a:defRPr sz="4000" b="1">
                <a:solidFill>
                  <a:schemeClr val="accent1"/>
                </a:solidFill>
                <a:latin typeface="Arial" pitchFamily="34" charset="0"/>
                <a:ea typeface="ＭＳ Ｐゴシック"/>
                <a:cs typeface="ＭＳ Ｐゴシック"/>
              </a:defRPr>
            </a:lvl4pPr>
            <a:lvl5pPr marL="2057400" indent="-228600" eaLnBrk="0" hangingPunct="0">
              <a:defRPr sz="4000" b="1">
                <a:solidFill>
                  <a:schemeClr val="accent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sz="4000" b="1">
                <a:solidFill>
                  <a:schemeClr val="accent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sz="4000" b="1">
                <a:solidFill>
                  <a:schemeClr val="accent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sz="4000" b="1">
                <a:solidFill>
                  <a:schemeClr val="accent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sz="4000" b="1">
                <a:solidFill>
                  <a:schemeClr val="accent1"/>
                </a:solidFill>
                <a:latin typeface="Arial" pitchFamily="34" charset="0"/>
                <a:ea typeface="ＭＳ Ｐゴシック"/>
                <a:cs typeface="ＭＳ Ｐゴシック"/>
              </a:defRPr>
            </a:lvl9pPr>
          </a:lstStyle>
          <a:p>
            <a:pPr algn="ctr" eaLnBrk="1" hangingPunct="1">
              <a:spcBef>
                <a:spcPct val="50000"/>
              </a:spcBef>
            </a:pPr>
            <a:endParaRPr lang="it-IT"/>
          </a:p>
        </p:txBody>
      </p:sp>
      <p:sp>
        <p:nvSpPr>
          <p:cNvPr id="7" name="Line 45"/>
          <p:cNvSpPr>
            <a:spLocks noChangeShapeType="1"/>
          </p:cNvSpPr>
          <p:nvPr/>
        </p:nvSpPr>
        <p:spPr bwMode="auto">
          <a:xfrm>
            <a:off x="533400" y="4114800"/>
            <a:ext cx="8153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8" name="Rectangle 46"/>
          <p:cNvSpPr>
            <a:spLocks noChangeArrowheads="1"/>
          </p:cNvSpPr>
          <p:nvPr/>
        </p:nvSpPr>
        <p:spPr bwMode="auto">
          <a:xfrm>
            <a:off x="0" y="5037138"/>
            <a:ext cx="9144000" cy="1820862"/>
          </a:xfrm>
          <a:prstGeom prst="rect">
            <a:avLst/>
          </a:prstGeom>
          <a:solidFill>
            <a:schemeClr val="tx2"/>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9486" name="Rectangle 30"/>
          <p:cNvSpPr>
            <a:spLocks noGrp="1" noChangeArrowheads="1"/>
          </p:cNvSpPr>
          <p:nvPr>
            <p:ph type="ctrTitle" sz="quarter"/>
          </p:nvPr>
        </p:nvSpPr>
        <p:spPr>
          <a:xfrm>
            <a:off x="457200" y="2209800"/>
            <a:ext cx="8229600" cy="16764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200"/>
            </a:lvl1pPr>
          </a:lstStyle>
          <a:p>
            <a:pPr lvl="0"/>
            <a:r>
              <a:rPr lang="de-DE" noProof="0" smtClean="0"/>
              <a:t>Titelmasterformat durch Klicken bearbeiten</a:t>
            </a:r>
          </a:p>
        </p:txBody>
      </p:sp>
      <p:sp>
        <p:nvSpPr>
          <p:cNvPr id="19487" name="Rectangle 31"/>
          <p:cNvSpPr>
            <a:spLocks noGrp="1" noChangeArrowheads="1"/>
          </p:cNvSpPr>
          <p:nvPr>
            <p:ph type="subTitle" sz="quarter" idx="1"/>
          </p:nvPr>
        </p:nvSpPr>
        <p:spPr>
          <a:xfrm>
            <a:off x="457200" y="5257800"/>
            <a:ext cx="8229600" cy="13716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defRPr b="0">
                <a:solidFill>
                  <a:schemeClr val="bg1"/>
                </a:solidFill>
              </a:defRPr>
            </a:lvl1pPr>
          </a:lstStyle>
          <a:p>
            <a:pPr lvl="0"/>
            <a:r>
              <a:rPr lang="de-DE" noProof="0" smtClean="0"/>
              <a:t>Formatvorlage des Untertitelmasters durch Klicken bearbeiten</a:t>
            </a:r>
          </a:p>
        </p:txBody>
      </p:sp>
    </p:spTree>
    <p:extLst>
      <p:ext uri="{BB962C8B-B14F-4D97-AF65-F5344CB8AC3E}">
        <p14:creationId xmlns:p14="http://schemas.microsoft.com/office/powerpoint/2010/main" val="2591813151"/>
      </p:ext>
    </p:extLst>
  </p:cSld>
  <p:clrMapOvr>
    <a:masterClrMapping/>
  </p:clrMapOvr>
  <p:transition spd="med">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358775" y="433388"/>
            <a:ext cx="5437361" cy="850900"/>
          </a:xfrm>
        </p:spPr>
        <p:txBody>
          <a:bodyPr/>
          <a:lstStyle/>
          <a:p>
            <a:r>
              <a:rPr lang="de-DE" smtClean="0"/>
              <a:t>Titelmasterformat durch Klicken bearbeiten</a:t>
            </a:r>
            <a:endParaRPr lang="fr-CH"/>
          </a:p>
        </p:txBody>
      </p:sp>
      <p:sp>
        <p:nvSpPr>
          <p:cNvPr id="3" name="Espace réservé du texte vertical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CH"/>
          </a:p>
        </p:txBody>
      </p:sp>
      <p:sp>
        <p:nvSpPr>
          <p:cNvPr id="4" name="Datumsplatzhalter 3"/>
          <p:cNvSpPr>
            <a:spLocks noGrp="1"/>
          </p:cNvSpPr>
          <p:nvPr>
            <p:ph type="dt" sz="half" idx="10"/>
          </p:nvPr>
        </p:nvSpPr>
        <p:spPr/>
        <p:txBody>
          <a:bodyPr/>
          <a:lstStyle/>
          <a:p>
            <a:fld id="{5621DE6E-A2EF-4209-A6A3-64190AD914B1}" type="datetime1">
              <a:rPr lang="de-DE" smtClean="0"/>
              <a:t>22.03.2016</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55D4FA13-DF66-44A1-841F-A68AF2686122}" type="slidenum">
              <a:rPr lang="de-CH" smtClean="0"/>
              <a:pPr/>
              <a:t>‹#›</a:t>
            </a:fld>
            <a:endParaRPr lang="de-CH" dirty="0"/>
          </a:p>
        </p:txBody>
      </p:sp>
    </p:spTree>
    <p:extLst>
      <p:ext uri="{BB962C8B-B14F-4D97-AF65-F5344CB8AC3E}">
        <p14:creationId xmlns:p14="http://schemas.microsoft.com/office/powerpoint/2010/main" val="3370489341"/>
      </p:ext>
    </p:extLst>
  </p:cSld>
  <p:clrMapOvr>
    <a:masterClrMapping/>
  </p:clrMapOvr>
  <p:transition spd="med">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02425" y="433388"/>
            <a:ext cx="2112963" cy="5875337"/>
          </a:xfrm>
        </p:spPr>
        <p:txBody>
          <a:bodyPr vert="eaVert"/>
          <a:lstStyle/>
          <a:p>
            <a:r>
              <a:rPr lang="de-DE" smtClean="0"/>
              <a:t>Titelmasterformat durch Klicken bearbeiten</a:t>
            </a:r>
            <a:endParaRPr lang="fr-CH"/>
          </a:p>
        </p:txBody>
      </p:sp>
      <p:sp>
        <p:nvSpPr>
          <p:cNvPr id="3" name="Espace réservé du texte vertical 2"/>
          <p:cNvSpPr>
            <a:spLocks noGrp="1"/>
          </p:cNvSpPr>
          <p:nvPr>
            <p:ph type="body" orient="vert" idx="1"/>
          </p:nvPr>
        </p:nvSpPr>
        <p:spPr>
          <a:xfrm>
            <a:off x="358775" y="433388"/>
            <a:ext cx="6191250" cy="587533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CH"/>
          </a:p>
        </p:txBody>
      </p:sp>
      <p:sp>
        <p:nvSpPr>
          <p:cNvPr id="4" name="Datumsplatzhalter 3"/>
          <p:cNvSpPr>
            <a:spLocks noGrp="1"/>
          </p:cNvSpPr>
          <p:nvPr>
            <p:ph type="dt" sz="half" idx="10"/>
          </p:nvPr>
        </p:nvSpPr>
        <p:spPr/>
        <p:txBody>
          <a:bodyPr/>
          <a:lstStyle/>
          <a:p>
            <a:fld id="{53770916-58EB-460D-BECF-7EB15083E068}" type="datetime1">
              <a:rPr lang="de-DE" smtClean="0"/>
              <a:t>22.03.2016</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55D4FA13-DF66-44A1-841F-A68AF2686122}" type="slidenum">
              <a:rPr lang="de-CH" smtClean="0"/>
              <a:pPr/>
              <a:t>‹#›</a:t>
            </a:fld>
            <a:endParaRPr lang="de-CH" dirty="0"/>
          </a:p>
        </p:txBody>
      </p:sp>
    </p:spTree>
    <p:extLst>
      <p:ext uri="{BB962C8B-B14F-4D97-AF65-F5344CB8AC3E}">
        <p14:creationId xmlns:p14="http://schemas.microsoft.com/office/powerpoint/2010/main" val="2910765007"/>
      </p:ext>
    </p:extLst>
  </p:cSld>
  <p:clrMapOvr>
    <a:masterClrMapping/>
  </p:clrMapOvr>
  <p:transition spd="med">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58775" y="433388"/>
            <a:ext cx="5509369" cy="850900"/>
          </a:xfrm>
        </p:spPr>
        <p:txBody>
          <a:bodyPr/>
          <a:lstStyle/>
          <a:p>
            <a:r>
              <a:rPr lang="de-DE" smtClean="0"/>
              <a:t>Titelmasterformat durch Klicken bearbeiten</a:t>
            </a:r>
            <a:endParaRPr lang="fr-CH"/>
          </a:p>
        </p:txBody>
      </p:sp>
      <p:sp>
        <p:nvSpPr>
          <p:cNvPr id="3" name="Espace réservé du contenu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CH"/>
          </a:p>
        </p:txBody>
      </p:sp>
      <p:sp>
        <p:nvSpPr>
          <p:cNvPr id="4" name="Datumsplatzhalter 3"/>
          <p:cNvSpPr>
            <a:spLocks noGrp="1"/>
          </p:cNvSpPr>
          <p:nvPr>
            <p:ph type="dt" sz="half" idx="10"/>
          </p:nvPr>
        </p:nvSpPr>
        <p:spPr/>
        <p:txBody>
          <a:bodyPr/>
          <a:lstStyle/>
          <a:p>
            <a:fld id="{D6A5A6E4-927F-4910-A520-18EA7C8D0859}" type="datetime1">
              <a:rPr lang="de-DE" smtClean="0"/>
              <a:t>22.03.2016</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55D4FA13-DF66-44A1-841F-A68AF2686122}" type="slidenum">
              <a:rPr lang="de-CH" smtClean="0"/>
              <a:pPr/>
              <a:t>‹#›</a:t>
            </a:fld>
            <a:endParaRPr lang="de-CH" dirty="0"/>
          </a:p>
        </p:txBody>
      </p:sp>
    </p:spTree>
    <p:extLst>
      <p:ext uri="{BB962C8B-B14F-4D97-AF65-F5344CB8AC3E}">
        <p14:creationId xmlns:p14="http://schemas.microsoft.com/office/powerpoint/2010/main" val="2093512078"/>
      </p:ext>
    </p:extLst>
  </p:cSld>
  <p:clrMapOvr>
    <a:masterClrMapping/>
  </p:clrMapOvr>
  <p:transition spd="med">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p>
            <a:fld id="{FF09BB7E-34F6-4A89-A927-56C1E2068FA7}" type="datetime1">
              <a:rPr lang="de-DE" smtClean="0"/>
              <a:t>22.03.2016</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55D4FA13-DF66-44A1-841F-A68AF2686122}" type="slidenum">
              <a:rPr lang="de-CH" smtClean="0"/>
              <a:pPr/>
              <a:t>‹#›</a:t>
            </a:fld>
            <a:endParaRPr lang="de-CH" dirty="0"/>
          </a:p>
        </p:txBody>
      </p:sp>
    </p:spTree>
    <p:extLst>
      <p:ext uri="{BB962C8B-B14F-4D97-AF65-F5344CB8AC3E}">
        <p14:creationId xmlns:p14="http://schemas.microsoft.com/office/powerpoint/2010/main" val="1622926302"/>
      </p:ext>
    </p:extLst>
  </p:cSld>
  <p:clrMapOvr>
    <a:masterClrMapping/>
  </p:clrMapOvr>
  <p:transition spd="med">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58775" y="433388"/>
            <a:ext cx="5509369" cy="850900"/>
          </a:xfrm>
        </p:spPr>
        <p:txBody>
          <a:bodyPr/>
          <a:lstStyle/>
          <a:p>
            <a:r>
              <a:rPr lang="de-DE" smtClean="0"/>
              <a:t>Titelmasterformat durch Klicken bearbeiten</a:t>
            </a:r>
            <a:endParaRPr lang="fr-CH"/>
          </a:p>
        </p:txBody>
      </p:sp>
      <p:sp>
        <p:nvSpPr>
          <p:cNvPr id="3" name="Espace réservé du contenu 2"/>
          <p:cNvSpPr>
            <a:spLocks noGrp="1"/>
          </p:cNvSpPr>
          <p:nvPr>
            <p:ph sz="half" idx="1"/>
          </p:nvPr>
        </p:nvSpPr>
        <p:spPr>
          <a:xfrm>
            <a:off x="358775" y="1438275"/>
            <a:ext cx="4151313" cy="4870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CH"/>
          </a:p>
        </p:txBody>
      </p:sp>
      <p:sp>
        <p:nvSpPr>
          <p:cNvPr id="4" name="Espace réservé du contenu 3"/>
          <p:cNvSpPr>
            <a:spLocks noGrp="1"/>
          </p:cNvSpPr>
          <p:nvPr>
            <p:ph sz="half" idx="2"/>
          </p:nvPr>
        </p:nvSpPr>
        <p:spPr>
          <a:xfrm>
            <a:off x="4662488" y="1438275"/>
            <a:ext cx="4152900" cy="4870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CH"/>
          </a:p>
        </p:txBody>
      </p:sp>
      <p:sp>
        <p:nvSpPr>
          <p:cNvPr id="5" name="Datumsplatzhalter 4"/>
          <p:cNvSpPr>
            <a:spLocks noGrp="1"/>
          </p:cNvSpPr>
          <p:nvPr>
            <p:ph type="dt" sz="half" idx="10"/>
          </p:nvPr>
        </p:nvSpPr>
        <p:spPr/>
        <p:txBody>
          <a:bodyPr/>
          <a:lstStyle/>
          <a:p>
            <a:fld id="{2026E673-D47C-4670-81ED-540E8FED3433}" type="datetime1">
              <a:rPr lang="de-DE" smtClean="0"/>
              <a:t>22.03.2016</a:t>
            </a:fld>
            <a:endParaRPr lang="de-CH" dirty="0"/>
          </a:p>
        </p:txBody>
      </p:sp>
      <p:sp>
        <p:nvSpPr>
          <p:cNvPr id="6" name="Fußzeilenplatzhalter 5"/>
          <p:cNvSpPr>
            <a:spLocks noGrp="1"/>
          </p:cNvSpPr>
          <p:nvPr>
            <p:ph type="ftr" sz="quarter" idx="11"/>
          </p:nvPr>
        </p:nvSpPr>
        <p:spPr/>
        <p:txBody>
          <a:bodyPr/>
          <a:lstStyle/>
          <a:p>
            <a:endParaRPr lang="de-CH" dirty="0"/>
          </a:p>
        </p:txBody>
      </p:sp>
      <p:sp>
        <p:nvSpPr>
          <p:cNvPr id="7" name="Foliennummernplatzhalter 6"/>
          <p:cNvSpPr>
            <a:spLocks noGrp="1"/>
          </p:cNvSpPr>
          <p:nvPr>
            <p:ph type="sldNum" sz="quarter" idx="12"/>
          </p:nvPr>
        </p:nvSpPr>
        <p:spPr/>
        <p:txBody>
          <a:bodyPr/>
          <a:lstStyle/>
          <a:p>
            <a:fld id="{55D4FA13-DF66-44A1-841F-A68AF2686122}" type="slidenum">
              <a:rPr lang="de-CH" smtClean="0"/>
              <a:pPr/>
              <a:t>‹#›</a:t>
            </a:fld>
            <a:endParaRPr lang="de-CH" dirty="0"/>
          </a:p>
        </p:txBody>
      </p:sp>
    </p:spTree>
    <p:extLst>
      <p:ext uri="{BB962C8B-B14F-4D97-AF65-F5344CB8AC3E}">
        <p14:creationId xmlns:p14="http://schemas.microsoft.com/office/powerpoint/2010/main" val="3260805324"/>
      </p:ext>
    </p:extLst>
  </p:cSld>
  <p:clrMapOvr>
    <a:masterClrMapping/>
  </p:clrMapOvr>
  <p:transition spd="med">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5410944" cy="1143000"/>
          </a:xfrm>
        </p:spPr>
        <p:txBody>
          <a:bodyPr/>
          <a:lstStyle>
            <a:lvl1pPr>
              <a:defRPr/>
            </a:lvl1pPr>
          </a:lstStyle>
          <a:p>
            <a:r>
              <a:rPr lang="de-DE" smtClean="0"/>
              <a:t>Titelmasterformat durch Klicken bearbeiten</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CH"/>
          </a:p>
        </p:txBody>
      </p:sp>
      <p:sp>
        <p:nvSpPr>
          <p:cNvPr id="7" name="Datumsplatzhalter 6"/>
          <p:cNvSpPr>
            <a:spLocks noGrp="1"/>
          </p:cNvSpPr>
          <p:nvPr>
            <p:ph type="dt" sz="half" idx="10"/>
          </p:nvPr>
        </p:nvSpPr>
        <p:spPr/>
        <p:txBody>
          <a:bodyPr/>
          <a:lstStyle/>
          <a:p>
            <a:fld id="{0500A7ED-6C02-4B5D-A0EF-CD7D937481E9}" type="datetime1">
              <a:rPr lang="de-DE" smtClean="0"/>
              <a:t>22.03.2016</a:t>
            </a:fld>
            <a:endParaRPr lang="de-CH" dirty="0"/>
          </a:p>
        </p:txBody>
      </p:sp>
      <p:sp>
        <p:nvSpPr>
          <p:cNvPr id="8" name="Fußzeilenplatzhalter 7"/>
          <p:cNvSpPr>
            <a:spLocks noGrp="1"/>
          </p:cNvSpPr>
          <p:nvPr>
            <p:ph type="ftr" sz="quarter" idx="11"/>
          </p:nvPr>
        </p:nvSpPr>
        <p:spPr/>
        <p:txBody>
          <a:bodyPr/>
          <a:lstStyle/>
          <a:p>
            <a:endParaRPr lang="de-CH" dirty="0"/>
          </a:p>
        </p:txBody>
      </p:sp>
      <p:sp>
        <p:nvSpPr>
          <p:cNvPr id="9" name="Foliennummernplatzhalter 8"/>
          <p:cNvSpPr>
            <a:spLocks noGrp="1"/>
          </p:cNvSpPr>
          <p:nvPr>
            <p:ph type="sldNum" sz="quarter" idx="12"/>
          </p:nvPr>
        </p:nvSpPr>
        <p:spPr/>
        <p:txBody>
          <a:bodyPr/>
          <a:lstStyle/>
          <a:p>
            <a:fld id="{55D4FA13-DF66-44A1-841F-A68AF2686122}" type="slidenum">
              <a:rPr lang="de-CH" smtClean="0"/>
              <a:pPr/>
              <a:t>‹#›</a:t>
            </a:fld>
            <a:endParaRPr lang="de-CH" dirty="0"/>
          </a:p>
        </p:txBody>
      </p:sp>
    </p:spTree>
    <p:extLst>
      <p:ext uri="{BB962C8B-B14F-4D97-AF65-F5344CB8AC3E}">
        <p14:creationId xmlns:p14="http://schemas.microsoft.com/office/powerpoint/2010/main" val="3227460200"/>
      </p:ext>
    </p:extLst>
  </p:cSld>
  <p:clrMapOvr>
    <a:masterClrMapping/>
  </p:clrMapOvr>
  <p:transition spd="med">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58775" y="433388"/>
            <a:ext cx="5437361" cy="850900"/>
          </a:xfrm>
        </p:spPr>
        <p:txBody>
          <a:bodyPr/>
          <a:lstStyle/>
          <a:p>
            <a:r>
              <a:rPr lang="de-DE" smtClean="0"/>
              <a:t>Titelmasterformat durch Klicken bearbeiten</a:t>
            </a:r>
            <a:endParaRPr lang="fr-CH"/>
          </a:p>
        </p:txBody>
      </p:sp>
      <p:sp>
        <p:nvSpPr>
          <p:cNvPr id="3" name="Datumsplatzhalter 2"/>
          <p:cNvSpPr>
            <a:spLocks noGrp="1"/>
          </p:cNvSpPr>
          <p:nvPr>
            <p:ph type="dt" sz="half" idx="10"/>
          </p:nvPr>
        </p:nvSpPr>
        <p:spPr/>
        <p:txBody>
          <a:bodyPr/>
          <a:lstStyle/>
          <a:p>
            <a:fld id="{C72EBB4C-9360-4009-AD13-8AD84694CFEB}" type="datetime1">
              <a:rPr lang="de-DE" smtClean="0"/>
              <a:t>22.03.2016</a:t>
            </a:fld>
            <a:endParaRPr lang="de-CH" dirty="0"/>
          </a:p>
        </p:txBody>
      </p:sp>
      <p:sp>
        <p:nvSpPr>
          <p:cNvPr id="4" name="Fußzeilenplatzhalter 3"/>
          <p:cNvSpPr>
            <a:spLocks noGrp="1"/>
          </p:cNvSpPr>
          <p:nvPr>
            <p:ph type="ftr" sz="quarter" idx="11"/>
          </p:nvPr>
        </p:nvSpPr>
        <p:spPr/>
        <p:txBody>
          <a:bodyPr/>
          <a:lstStyle/>
          <a:p>
            <a:endParaRPr lang="de-CH" dirty="0"/>
          </a:p>
        </p:txBody>
      </p:sp>
      <p:sp>
        <p:nvSpPr>
          <p:cNvPr id="5" name="Foliennummernplatzhalter 4"/>
          <p:cNvSpPr>
            <a:spLocks noGrp="1"/>
          </p:cNvSpPr>
          <p:nvPr>
            <p:ph type="sldNum" sz="quarter" idx="12"/>
          </p:nvPr>
        </p:nvSpPr>
        <p:spPr/>
        <p:txBody>
          <a:bodyPr/>
          <a:lstStyle/>
          <a:p>
            <a:fld id="{55D4FA13-DF66-44A1-841F-A68AF2686122}" type="slidenum">
              <a:rPr lang="de-CH" smtClean="0"/>
              <a:pPr/>
              <a:t>‹#›</a:t>
            </a:fld>
            <a:endParaRPr lang="de-CH" dirty="0"/>
          </a:p>
        </p:txBody>
      </p:sp>
    </p:spTree>
    <p:extLst>
      <p:ext uri="{BB962C8B-B14F-4D97-AF65-F5344CB8AC3E}">
        <p14:creationId xmlns:p14="http://schemas.microsoft.com/office/powerpoint/2010/main" val="3766288792"/>
      </p:ext>
    </p:extLst>
  </p:cSld>
  <p:clrMapOvr>
    <a:masterClrMapping/>
  </p:clrMapOvr>
  <p:transition spd="med">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9E5F316-1738-4F6E-A013-73C383E4BD54}" type="datetime1">
              <a:rPr lang="de-DE" smtClean="0"/>
              <a:t>22.03.2016</a:t>
            </a:fld>
            <a:endParaRPr lang="de-CH" dirty="0"/>
          </a:p>
        </p:txBody>
      </p:sp>
      <p:sp>
        <p:nvSpPr>
          <p:cNvPr id="3" name="Fußzeilenplatzhalter 2"/>
          <p:cNvSpPr>
            <a:spLocks noGrp="1"/>
          </p:cNvSpPr>
          <p:nvPr>
            <p:ph type="ftr" sz="quarter" idx="11"/>
          </p:nvPr>
        </p:nvSpPr>
        <p:spPr/>
        <p:txBody>
          <a:bodyPr/>
          <a:lstStyle/>
          <a:p>
            <a:endParaRPr lang="de-CH" dirty="0"/>
          </a:p>
        </p:txBody>
      </p:sp>
      <p:sp>
        <p:nvSpPr>
          <p:cNvPr id="4" name="Foliennummernplatzhalter 3"/>
          <p:cNvSpPr>
            <a:spLocks noGrp="1"/>
          </p:cNvSpPr>
          <p:nvPr>
            <p:ph type="sldNum" sz="quarter" idx="12"/>
          </p:nvPr>
        </p:nvSpPr>
        <p:spPr/>
        <p:txBody>
          <a:bodyPr/>
          <a:lstStyle/>
          <a:p>
            <a:fld id="{55D4FA13-DF66-44A1-841F-A68AF2686122}" type="slidenum">
              <a:rPr lang="de-CH" smtClean="0"/>
              <a:pPr/>
              <a:t>‹#›</a:t>
            </a:fld>
            <a:endParaRPr lang="de-CH" dirty="0"/>
          </a:p>
        </p:txBody>
      </p:sp>
    </p:spTree>
    <p:extLst>
      <p:ext uri="{BB962C8B-B14F-4D97-AF65-F5344CB8AC3E}">
        <p14:creationId xmlns:p14="http://schemas.microsoft.com/office/powerpoint/2010/main" val="1992422051"/>
      </p:ext>
    </p:extLst>
  </p:cSld>
  <p:clrMapOvr>
    <a:masterClrMapping/>
  </p:clrMapOvr>
  <p:transition spd="med">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fr-CH"/>
          </a:p>
        </p:txBody>
      </p:sp>
      <p:sp>
        <p:nvSpPr>
          <p:cNvPr id="3" name="Espace réservé du contenu 2"/>
          <p:cNvSpPr>
            <a:spLocks noGrp="1"/>
          </p:cNvSpPr>
          <p:nvPr>
            <p:ph idx="1"/>
          </p:nvPr>
        </p:nvSpPr>
        <p:spPr>
          <a:xfrm>
            <a:off x="3575050" y="1484784"/>
            <a:ext cx="5111750" cy="464137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CH" dirty="0"/>
          </a:p>
        </p:txBody>
      </p:sp>
      <p:sp>
        <p:nvSpPr>
          <p:cNvPr id="4" name="Espace réservé du texte 3"/>
          <p:cNvSpPr>
            <a:spLocks noGrp="1"/>
          </p:cNvSpPr>
          <p:nvPr>
            <p:ph type="body" sz="half" idx="2"/>
          </p:nvPr>
        </p:nvSpPr>
        <p:spPr>
          <a:xfrm>
            <a:off x="457200" y="1484784"/>
            <a:ext cx="3008313" cy="46413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AC4039C1-C553-4238-92C0-856C86F19372}" type="datetime1">
              <a:rPr lang="de-DE" smtClean="0"/>
              <a:t>22.03.2016</a:t>
            </a:fld>
            <a:endParaRPr lang="de-CH" dirty="0"/>
          </a:p>
        </p:txBody>
      </p:sp>
      <p:sp>
        <p:nvSpPr>
          <p:cNvPr id="6" name="Fußzeilenplatzhalter 5"/>
          <p:cNvSpPr>
            <a:spLocks noGrp="1"/>
          </p:cNvSpPr>
          <p:nvPr>
            <p:ph type="ftr" sz="quarter" idx="11"/>
          </p:nvPr>
        </p:nvSpPr>
        <p:spPr/>
        <p:txBody>
          <a:bodyPr/>
          <a:lstStyle/>
          <a:p>
            <a:endParaRPr lang="de-CH" dirty="0"/>
          </a:p>
        </p:txBody>
      </p:sp>
      <p:sp>
        <p:nvSpPr>
          <p:cNvPr id="7" name="Foliennummernplatzhalter 6"/>
          <p:cNvSpPr>
            <a:spLocks noGrp="1"/>
          </p:cNvSpPr>
          <p:nvPr>
            <p:ph type="sldNum" sz="quarter" idx="12"/>
          </p:nvPr>
        </p:nvSpPr>
        <p:spPr/>
        <p:txBody>
          <a:bodyPr/>
          <a:lstStyle/>
          <a:p>
            <a:fld id="{55D4FA13-DF66-44A1-841F-A68AF2686122}" type="slidenum">
              <a:rPr lang="de-CH" smtClean="0"/>
              <a:pPr/>
              <a:t>‹#›</a:t>
            </a:fld>
            <a:endParaRPr lang="de-CH" dirty="0"/>
          </a:p>
        </p:txBody>
      </p:sp>
    </p:spTree>
    <p:extLst>
      <p:ext uri="{BB962C8B-B14F-4D97-AF65-F5344CB8AC3E}">
        <p14:creationId xmlns:p14="http://schemas.microsoft.com/office/powerpoint/2010/main" val="1425397760"/>
      </p:ext>
    </p:extLst>
  </p:cSld>
  <p:clrMapOvr>
    <a:masterClrMapping/>
  </p:clrMapOvr>
  <p:transition spd="med">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fr-CH"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9734C52-5638-490C-9E11-06A0B7B7DB94}" type="datetime1">
              <a:rPr lang="de-DE" smtClean="0"/>
              <a:t>22.03.2016</a:t>
            </a:fld>
            <a:endParaRPr lang="de-CH" dirty="0"/>
          </a:p>
        </p:txBody>
      </p:sp>
      <p:sp>
        <p:nvSpPr>
          <p:cNvPr id="6" name="Fußzeilenplatzhalter 5"/>
          <p:cNvSpPr>
            <a:spLocks noGrp="1"/>
          </p:cNvSpPr>
          <p:nvPr>
            <p:ph type="ftr" sz="quarter" idx="11"/>
          </p:nvPr>
        </p:nvSpPr>
        <p:spPr/>
        <p:txBody>
          <a:bodyPr/>
          <a:lstStyle/>
          <a:p>
            <a:endParaRPr lang="de-CH" dirty="0"/>
          </a:p>
        </p:txBody>
      </p:sp>
      <p:sp>
        <p:nvSpPr>
          <p:cNvPr id="7" name="Foliennummernplatzhalter 6"/>
          <p:cNvSpPr>
            <a:spLocks noGrp="1"/>
          </p:cNvSpPr>
          <p:nvPr>
            <p:ph type="sldNum" sz="quarter" idx="12"/>
          </p:nvPr>
        </p:nvSpPr>
        <p:spPr/>
        <p:txBody>
          <a:bodyPr/>
          <a:lstStyle/>
          <a:p>
            <a:fld id="{55D4FA13-DF66-44A1-841F-A68AF2686122}" type="slidenum">
              <a:rPr lang="de-CH" smtClean="0"/>
              <a:pPr/>
              <a:t>‹#›</a:t>
            </a:fld>
            <a:endParaRPr lang="de-CH" dirty="0"/>
          </a:p>
        </p:txBody>
      </p:sp>
    </p:spTree>
    <p:extLst>
      <p:ext uri="{BB962C8B-B14F-4D97-AF65-F5344CB8AC3E}">
        <p14:creationId xmlns:p14="http://schemas.microsoft.com/office/powerpoint/2010/main" val="3408504099"/>
      </p:ext>
    </p:extLst>
  </p:cSld>
  <p:clrMapOvr>
    <a:masterClrMapping/>
  </p:clrMapOvr>
  <p:transition spd="med">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4"/>
          <p:cNvSpPr>
            <a:spLocks noChangeArrowheads="1"/>
          </p:cNvSpPr>
          <p:nvPr/>
        </p:nvSpPr>
        <p:spPr bwMode="auto">
          <a:xfrm>
            <a:off x="0" y="6477000"/>
            <a:ext cx="9144000" cy="381000"/>
          </a:xfrm>
          <a:prstGeom prst="rect">
            <a:avLst/>
          </a:prstGeom>
          <a:solidFill>
            <a:schemeClr val="accent1"/>
          </a:solidFill>
          <a:ln w="9525">
            <a:solidFill>
              <a:schemeClr val="accent1"/>
            </a:solidFill>
            <a:miter lim="800000"/>
            <a:headEnd/>
            <a:tailEnd/>
          </a:ln>
        </p:spPr>
        <p:txBody>
          <a:bodyPr wrap="none" anchor="ctr"/>
          <a:lstStyle/>
          <a:p>
            <a:endParaRPr lang="fr-CH"/>
          </a:p>
        </p:txBody>
      </p:sp>
      <p:sp>
        <p:nvSpPr>
          <p:cNvPr id="1027" name="Rectangle 2"/>
          <p:cNvSpPr>
            <a:spLocks noGrp="1" noChangeArrowheads="1"/>
          </p:cNvSpPr>
          <p:nvPr>
            <p:ph type="title"/>
          </p:nvPr>
        </p:nvSpPr>
        <p:spPr bwMode="auto">
          <a:xfrm>
            <a:off x="358775" y="433388"/>
            <a:ext cx="5509369" cy="850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CH" dirty="0" smtClean="0"/>
              <a:t>{</a:t>
            </a:r>
            <a:r>
              <a:rPr lang="de-CH" dirty="0" err="1" smtClean="0"/>
              <a:t>Titre</a:t>
            </a:r>
            <a:r>
              <a:rPr lang="de-CH" dirty="0" smtClean="0"/>
              <a:t>}</a:t>
            </a:r>
            <a:br>
              <a:rPr lang="de-CH" dirty="0" smtClean="0"/>
            </a:br>
            <a:r>
              <a:rPr lang="de-DE" dirty="0" smtClean="0"/>
              <a:t>Arial </a:t>
            </a:r>
            <a:r>
              <a:rPr lang="de-DE" dirty="0" err="1" smtClean="0"/>
              <a:t>Bold</a:t>
            </a:r>
            <a:r>
              <a:rPr lang="de-DE" dirty="0" smtClean="0"/>
              <a:t>, 24 Pt, 2 </a:t>
            </a:r>
            <a:r>
              <a:rPr lang="de-DE" dirty="0" err="1" smtClean="0"/>
              <a:t>lignes</a:t>
            </a:r>
            <a:r>
              <a:rPr lang="de-DE" dirty="0" smtClean="0"/>
              <a:t> </a:t>
            </a:r>
            <a:r>
              <a:rPr lang="de-DE" dirty="0" err="1" smtClean="0"/>
              <a:t>maximum</a:t>
            </a:r>
            <a:endParaRPr lang="de-DE" dirty="0" smtClean="0"/>
          </a:p>
        </p:txBody>
      </p:sp>
      <p:sp>
        <p:nvSpPr>
          <p:cNvPr id="1028" name="Rectangle 3"/>
          <p:cNvSpPr>
            <a:spLocks noGrp="1" noChangeArrowheads="1"/>
          </p:cNvSpPr>
          <p:nvPr>
            <p:ph type="body" idx="1"/>
          </p:nvPr>
        </p:nvSpPr>
        <p:spPr bwMode="auto">
          <a:xfrm>
            <a:off x="358775" y="1438275"/>
            <a:ext cx="8456613" cy="4870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dirty="0" smtClean="0"/>
              <a:t>{Text 1} Arial </a:t>
            </a:r>
            <a:r>
              <a:rPr lang="de-DE" dirty="0" err="1" smtClean="0"/>
              <a:t>Bold</a:t>
            </a:r>
            <a:r>
              <a:rPr lang="de-DE" dirty="0" smtClean="0"/>
              <a:t>, 18 Pt</a:t>
            </a:r>
          </a:p>
          <a:p>
            <a:pPr lvl="1"/>
            <a:r>
              <a:rPr lang="de-DE" dirty="0" smtClean="0"/>
              <a:t>{Text 2} Arial, 18 Pt</a:t>
            </a:r>
          </a:p>
          <a:p>
            <a:pPr lvl="2"/>
            <a:r>
              <a:rPr lang="de-DE" dirty="0" smtClean="0"/>
              <a:t>{Text 3} Arial, 15 Pt</a:t>
            </a:r>
          </a:p>
          <a:p>
            <a:pPr lvl="3"/>
            <a:r>
              <a:rPr lang="de-DE" dirty="0" smtClean="0"/>
              <a:t>{Text 4} Arial 12 Pt</a:t>
            </a:r>
          </a:p>
          <a:p>
            <a:pPr lvl="4"/>
            <a:r>
              <a:rPr lang="de-DE" dirty="0" smtClean="0"/>
              <a:t>{Text 5} Arial 10 Pt</a:t>
            </a:r>
          </a:p>
        </p:txBody>
      </p:sp>
      <p:sp>
        <p:nvSpPr>
          <p:cNvPr id="1030" name="Line 36"/>
          <p:cNvSpPr>
            <a:spLocks noChangeShapeType="1"/>
          </p:cNvSpPr>
          <p:nvPr/>
        </p:nvSpPr>
        <p:spPr bwMode="auto">
          <a:xfrm>
            <a:off x="8305800" y="6477000"/>
            <a:ext cx="0" cy="381000"/>
          </a:xfrm>
          <a:prstGeom prst="line">
            <a:avLst/>
          </a:prstGeom>
          <a:noFill/>
          <a:ln w="9525">
            <a:solidFill>
              <a:schemeClr val="accent2">
                <a:alpha val="92940"/>
              </a:schemeClr>
            </a:solidFill>
            <a:round/>
            <a:headEnd/>
            <a:tailEnd/>
          </a:ln>
          <a:extLst>
            <a:ext uri="{909E8E84-426E-40DD-AFC4-6F175D3DCCD1}">
              <a14:hiddenFill xmlns:a14="http://schemas.microsoft.com/office/drawing/2010/main">
                <a:noFill/>
              </a14:hiddenFill>
            </a:ext>
          </a:extLst>
        </p:spPr>
        <p:txBody>
          <a:bodyPr wrap="none" anchor="ctr"/>
          <a:lstStyle/>
          <a:p>
            <a:endParaRPr lang="de-CH"/>
          </a:p>
        </p:txBody>
      </p:sp>
      <p:sp>
        <p:nvSpPr>
          <p:cNvPr id="1031" name="Line 38"/>
          <p:cNvSpPr>
            <a:spLocks noChangeShapeType="1"/>
          </p:cNvSpPr>
          <p:nvPr/>
        </p:nvSpPr>
        <p:spPr bwMode="auto">
          <a:xfrm>
            <a:off x="1346200" y="6477000"/>
            <a:ext cx="0" cy="381000"/>
          </a:xfrm>
          <a:prstGeom prst="line">
            <a:avLst/>
          </a:prstGeom>
          <a:noFill/>
          <a:ln w="9525">
            <a:solidFill>
              <a:schemeClr val="accent2">
                <a:alpha val="92940"/>
              </a:schemeClr>
            </a:solidFill>
            <a:round/>
            <a:headEnd/>
            <a:tailEnd/>
          </a:ln>
          <a:extLst>
            <a:ext uri="{909E8E84-426E-40DD-AFC4-6F175D3DCCD1}">
              <a14:hiddenFill xmlns:a14="http://schemas.microsoft.com/office/drawing/2010/main">
                <a:noFill/>
              </a14:hiddenFill>
            </a:ext>
          </a:extLst>
        </p:spPr>
        <p:txBody>
          <a:bodyPr wrap="none" anchor="ctr"/>
          <a:lstStyle/>
          <a:p>
            <a:endParaRPr lang="de-CH"/>
          </a:p>
        </p:txBody>
      </p:sp>
      <p:sp>
        <p:nvSpPr>
          <p:cNvPr id="13" name="Datumsplatzhalter 3"/>
          <p:cNvSpPr>
            <a:spLocks noGrp="1"/>
          </p:cNvSpPr>
          <p:nvPr>
            <p:ph type="dt" sz="half" idx="2"/>
          </p:nvPr>
        </p:nvSpPr>
        <p:spPr>
          <a:xfrm>
            <a:off x="263730" y="6485140"/>
            <a:ext cx="995902" cy="365125"/>
          </a:xfrm>
          <a:prstGeom prst="rect">
            <a:avLst/>
          </a:prstGeom>
        </p:spPr>
        <p:txBody>
          <a:bodyPr vert="horz" lIns="91440" tIns="45720" rIns="91440" bIns="45720" rtlCol="0" anchor="ctr"/>
          <a:lstStyle>
            <a:lvl1pPr algn="l">
              <a:defRPr sz="1200" b="0">
                <a:solidFill>
                  <a:schemeClr val="bg1"/>
                </a:solidFill>
                <a:latin typeface="Arial" pitchFamily="34" charset="0"/>
                <a:cs typeface="Arial" pitchFamily="34" charset="0"/>
              </a:defRPr>
            </a:lvl1pPr>
          </a:lstStyle>
          <a:p>
            <a:fld id="{D83C8D90-F000-4F9D-9371-AA3F842737EB}" type="datetime1">
              <a:rPr lang="de-DE" smtClean="0"/>
              <a:t>22.03.2016</a:t>
            </a:fld>
            <a:endParaRPr lang="de-CH" dirty="0"/>
          </a:p>
        </p:txBody>
      </p:sp>
      <p:sp>
        <p:nvSpPr>
          <p:cNvPr id="15" name="Foliennummernplatzhalter 5"/>
          <p:cNvSpPr>
            <a:spLocks noGrp="1"/>
          </p:cNvSpPr>
          <p:nvPr>
            <p:ph type="sldNum" sz="quarter" idx="4"/>
          </p:nvPr>
        </p:nvSpPr>
        <p:spPr>
          <a:xfrm>
            <a:off x="8316416" y="6485140"/>
            <a:ext cx="599917" cy="365125"/>
          </a:xfrm>
          <a:prstGeom prst="rect">
            <a:avLst/>
          </a:prstGeom>
        </p:spPr>
        <p:txBody>
          <a:bodyPr vert="horz" lIns="91440" tIns="45720" rIns="91440" bIns="45720" rtlCol="0" anchor="ctr"/>
          <a:lstStyle>
            <a:lvl1pPr algn="r">
              <a:defRPr sz="1200" b="0">
                <a:solidFill>
                  <a:schemeClr val="bg1"/>
                </a:solidFill>
                <a:latin typeface="Arial" pitchFamily="34" charset="0"/>
                <a:cs typeface="Arial" pitchFamily="34" charset="0"/>
              </a:defRPr>
            </a:lvl1pPr>
          </a:lstStyle>
          <a:p>
            <a:fld id="{55D4FA13-DF66-44A1-841F-A68AF2686122}" type="slidenum">
              <a:rPr lang="de-CH" smtClean="0"/>
              <a:pPr/>
              <a:t>‹#›</a:t>
            </a:fld>
            <a:endParaRPr lang="de-CH" dirty="0"/>
          </a:p>
        </p:txBody>
      </p:sp>
      <p:sp>
        <p:nvSpPr>
          <p:cNvPr id="16" name="Fußzeilenplatzhalter 4"/>
          <p:cNvSpPr>
            <a:spLocks noGrp="1"/>
          </p:cNvSpPr>
          <p:nvPr>
            <p:ph type="ftr" sz="quarter" idx="3"/>
          </p:nvPr>
        </p:nvSpPr>
        <p:spPr>
          <a:xfrm>
            <a:off x="1447800" y="6485140"/>
            <a:ext cx="6724600" cy="369545"/>
          </a:xfrm>
          <a:prstGeom prst="rect">
            <a:avLst/>
          </a:prstGeom>
        </p:spPr>
        <p:txBody>
          <a:bodyPr vert="horz" lIns="91440" tIns="45720" rIns="91440" bIns="45720" rtlCol="0" anchor="ctr"/>
          <a:lstStyle>
            <a:lvl1pPr algn="ctr">
              <a:defRPr sz="1200" b="0">
                <a:solidFill>
                  <a:schemeClr val="bg1"/>
                </a:solidFill>
                <a:latin typeface="Arial" pitchFamily="34" charset="0"/>
                <a:cs typeface="Arial" pitchFamily="34" charset="0"/>
              </a:defRPr>
            </a:lvl1pPr>
          </a:lstStyle>
          <a:p>
            <a:endParaRPr lang="de-CH" dirty="0"/>
          </a:p>
        </p:txBody>
      </p:sp>
      <p:pic>
        <p:nvPicPr>
          <p:cNvPr id="11" name="Grafik 1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100392" y="332656"/>
            <a:ext cx="700328" cy="600550"/>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spd="med">
    <p:pull dir="r"/>
  </p:transition>
  <p:timing>
    <p:tnLst>
      <p:par>
        <p:cTn id="1" dur="indefinite" restart="never" nodeType="tmRoot"/>
      </p:par>
    </p:tnLst>
  </p:timing>
  <p:hf sldNum="0" hdr="0" ftr="0" dt="0"/>
  <p:txStyles>
    <p:titleStyle>
      <a:lvl1pPr algn="l" rtl="0" eaLnBrk="1" fontAlgn="base" hangingPunct="1">
        <a:spcBef>
          <a:spcPct val="0"/>
        </a:spcBef>
        <a:spcAft>
          <a:spcPct val="0"/>
        </a:spcAft>
        <a:defRPr sz="2400" b="1">
          <a:solidFill>
            <a:schemeClr val="accent1"/>
          </a:solidFill>
          <a:latin typeface="+mj-lt"/>
          <a:ea typeface="+mj-ea"/>
          <a:cs typeface="ＭＳ Ｐゴシック"/>
        </a:defRPr>
      </a:lvl1pPr>
      <a:lvl2pPr algn="l" rtl="0" eaLnBrk="1" fontAlgn="base" hangingPunct="1">
        <a:spcBef>
          <a:spcPct val="0"/>
        </a:spcBef>
        <a:spcAft>
          <a:spcPct val="0"/>
        </a:spcAft>
        <a:defRPr sz="2400" b="1">
          <a:solidFill>
            <a:schemeClr val="accent1"/>
          </a:solidFill>
          <a:latin typeface="Arial" charset="0"/>
          <a:ea typeface="ＭＳ Ｐゴシック" pitchFamily="1" charset="-128"/>
          <a:cs typeface="ＭＳ Ｐゴシック"/>
        </a:defRPr>
      </a:lvl2pPr>
      <a:lvl3pPr algn="l" rtl="0" eaLnBrk="1" fontAlgn="base" hangingPunct="1">
        <a:spcBef>
          <a:spcPct val="0"/>
        </a:spcBef>
        <a:spcAft>
          <a:spcPct val="0"/>
        </a:spcAft>
        <a:defRPr sz="2400" b="1">
          <a:solidFill>
            <a:schemeClr val="accent1"/>
          </a:solidFill>
          <a:latin typeface="Arial" charset="0"/>
          <a:ea typeface="ＭＳ Ｐゴシック" pitchFamily="1" charset="-128"/>
          <a:cs typeface="ＭＳ Ｐゴシック"/>
        </a:defRPr>
      </a:lvl3pPr>
      <a:lvl4pPr algn="l" rtl="0" eaLnBrk="1" fontAlgn="base" hangingPunct="1">
        <a:spcBef>
          <a:spcPct val="0"/>
        </a:spcBef>
        <a:spcAft>
          <a:spcPct val="0"/>
        </a:spcAft>
        <a:defRPr sz="2400" b="1">
          <a:solidFill>
            <a:schemeClr val="accent1"/>
          </a:solidFill>
          <a:latin typeface="Arial" charset="0"/>
          <a:ea typeface="ＭＳ Ｐゴシック" pitchFamily="1" charset="-128"/>
          <a:cs typeface="ＭＳ Ｐゴシック"/>
        </a:defRPr>
      </a:lvl4pPr>
      <a:lvl5pPr algn="l" rtl="0" eaLnBrk="1" fontAlgn="base" hangingPunct="1">
        <a:spcBef>
          <a:spcPct val="0"/>
        </a:spcBef>
        <a:spcAft>
          <a:spcPct val="0"/>
        </a:spcAft>
        <a:defRPr sz="2400" b="1">
          <a:solidFill>
            <a:schemeClr val="accent1"/>
          </a:solidFill>
          <a:latin typeface="Arial" charset="0"/>
          <a:ea typeface="ＭＳ Ｐゴシック" pitchFamily="1" charset="-128"/>
          <a:cs typeface="ＭＳ Ｐゴシック"/>
        </a:defRPr>
      </a:lvl5pPr>
      <a:lvl6pPr marL="457200" algn="l" rtl="0" eaLnBrk="1" fontAlgn="base" hangingPunct="1">
        <a:spcBef>
          <a:spcPct val="0"/>
        </a:spcBef>
        <a:spcAft>
          <a:spcPct val="0"/>
        </a:spcAft>
        <a:defRPr sz="2400" b="1">
          <a:solidFill>
            <a:schemeClr val="accent1"/>
          </a:solidFill>
          <a:latin typeface="Arial" charset="0"/>
          <a:ea typeface="ＭＳ Ｐゴシック" pitchFamily="1" charset="-128"/>
        </a:defRPr>
      </a:lvl6pPr>
      <a:lvl7pPr marL="914400" algn="l" rtl="0" eaLnBrk="1" fontAlgn="base" hangingPunct="1">
        <a:spcBef>
          <a:spcPct val="0"/>
        </a:spcBef>
        <a:spcAft>
          <a:spcPct val="0"/>
        </a:spcAft>
        <a:defRPr sz="2400" b="1">
          <a:solidFill>
            <a:schemeClr val="accent1"/>
          </a:solidFill>
          <a:latin typeface="Arial" charset="0"/>
          <a:ea typeface="ＭＳ Ｐゴシック" pitchFamily="1" charset="-128"/>
        </a:defRPr>
      </a:lvl7pPr>
      <a:lvl8pPr marL="1371600" algn="l" rtl="0" eaLnBrk="1" fontAlgn="base" hangingPunct="1">
        <a:spcBef>
          <a:spcPct val="0"/>
        </a:spcBef>
        <a:spcAft>
          <a:spcPct val="0"/>
        </a:spcAft>
        <a:defRPr sz="2400" b="1">
          <a:solidFill>
            <a:schemeClr val="accent1"/>
          </a:solidFill>
          <a:latin typeface="Arial" charset="0"/>
          <a:ea typeface="ＭＳ Ｐゴシック" pitchFamily="1" charset="-128"/>
        </a:defRPr>
      </a:lvl8pPr>
      <a:lvl9pPr marL="1828800" algn="l" rtl="0" eaLnBrk="1" fontAlgn="base" hangingPunct="1">
        <a:spcBef>
          <a:spcPct val="0"/>
        </a:spcBef>
        <a:spcAft>
          <a:spcPct val="0"/>
        </a:spcAft>
        <a:defRPr sz="2400" b="1">
          <a:solidFill>
            <a:schemeClr val="accent1"/>
          </a:solidFill>
          <a:latin typeface="Arial" charset="0"/>
          <a:ea typeface="ＭＳ Ｐゴシック" pitchFamily="1" charset="-128"/>
        </a:defRPr>
      </a:lvl9pPr>
    </p:titleStyle>
    <p:bodyStyle>
      <a:lvl1pPr marL="342900" indent="-342900" algn="l" rtl="0" eaLnBrk="1" fontAlgn="base" hangingPunct="1">
        <a:spcBef>
          <a:spcPct val="20000"/>
        </a:spcBef>
        <a:spcAft>
          <a:spcPct val="0"/>
        </a:spcAft>
        <a:defRPr b="1">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5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200">
          <a:solidFill>
            <a:schemeClr val="tx1"/>
          </a:solidFill>
          <a:latin typeface="+mn-lt"/>
          <a:ea typeface="+mn-ea"/>
          <a:cs typeface="ＭＳ Ｐゴシック"/>
        </a:defRPr>
      </a:lvl4pPr>
      <a:lvl5pPr marL="2057400" indent="-228600" algn="l" rtl="0" eaLnBrk="1" fontAlgn="base" hangingPunct="1">
        <a:spcBef>
          <a:spcPct val="20000"/>
        </a:spcBef>
        <a:spcAft>
          <a:spcPct val="0"/>
        </a:spcAft>
        <a:defRPr sz="1000">
          <a:solidFill>
            <a:schemeClr val="tx1"/>
          </a:solidFill>
          <a:latin typeface="+mn-lt"/>
          <a:ea typeface="+mn-ea"/>
          <a:cs typeface="ＭＳ Ｐゴシック"/>
        </a:defRPr>
      </a:lvl5pPr>
      <a:lvl6pPr marL="2514600" indent="-228600" algn="l" rtl="0" eaLnBrk="1" fontAlgn="base" hangingPunct="1">
        <a:spcBef>
          <a:spcPct val="20000"/>
        </a:spcBef>
        <a:spcAft>
          <a:spcPct val="0"/>
        </a:spcAft>
        <a:defRPr sz="1000">
          <a:solidFill>
            <a:schemeClr val="tx1"/>
          </a:solidFill>
          <a:latin typeface="+mn-lt"/>
          <a:ea typeface="+mn-ea"/>
        </a:defRPr>
      </a:lvl6pPr>
      <a:lvl7pPr marL="2971800" indent="-228600" algn="l" rtl="0" eaLnBrk="1" fontAlgn="base" hangingPunct="1">
        <a:spcBef>
          <a:spcPct val="20000"/>
        </a:spcBef>
        <a:spcAft>
          <a:spcPct val="0"/>
        </a:spcAft>
        <a:defRPr sz="1000">
          <a:solidFill>
            <a:schemeClr val="tx1"/>
          </a:solidFill>
          <a:latin typeface="+mn-lt"/>
          <a:ea typeface="+mn-ea"/>
        </a:defRPr>
      </a:lvl7pPr>
      <a:lvl8pPr marL="3429000" indent="-228600" algn="l" rtl="0" eaLnBrk="1" fontAlgn="base" hangingPunct="1">
        <a:spcBef>
          <a:spcPct val="20000"/>
        </a:spcBef>
        <a:spcAft>
          <a:spcPct val="0"/>
        </a:spcAft>
        <a:defRPr sz="1000">
          <a:solidFill>
            <a:schemeClr val="tx1"/>
          </a:solidFill>
          <a:latin typeface="+mn-lt"/>
          <a:ea typeface="+mn-ea"/>
        </a:defRPr>
      </a:lvl8pPr>
      <a:lvl9pPr marL="3886200" indent="-228600" algn="l" rtl="0" eaLnBrk="1" fontAlgn="base" hangingPunct="1">
        <a:spcBef>
          <a:spcPct val="20000"/>
        </a:spcBef>
        <a:spcAft>
          <a:spcPct val="0"/>
        </a:spcAft>
        <a:defRPr sz="1000">
          <a:solidFill>
            <a:schemeClr val="tx1"/>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2209800"/>
            <a:ext cx="8229600" cy="1828800"/>
          </a:xfrm>
        </p:spPr>
        <p:txBody>
          <a:bodyPr/>
          <a:lstStyle/>
          <a:p>
            <a:r>
              <a:rPr lang="it-IT" dirty="0" smtClean="0"/>
              <a:t>Nyon - needs analysis</a:t>
            </a:r>
            <a:br>
              <a:rPr lang="it-IT" dirty="0" smtClean="0"/>
            </a:br>
            <a:endParaRPr lang="it-IT" dirty="0" smtClean="0"/>
          </a:p>
        </p:txBody>
      </p:sp>
      <p:sp>
        <p:nvSpPr>
          <p:cNvPr id="3075" name="Rectangle 3"/>
          <p:cNvSpPr>
            <a:spLocks noGrp="1" noChangeArrowheads="1"/>
          </p:cNvSpPr>
          <p:nvPr>
            <p:ph type="subTitle" idx="1"/>
          </p:nvPr>
        </p:nvSpPr>
        <p:spPr/>
        <p:txBody>
          <a:bodyPr/>
          <a:lstStyle/>
          <a:p>
            <a:r>
              <a:rPr lang="it-IT" dirty="0" smtClean="0"/>
              <a:t>Keith Kelly</a:t>
            </a:r>
          </a:p>
          <a:p>
            <a:endParaRPr lang="it-IT" dirty="0" smtClean="0"/>
          </a:p>
          <a:p>
            <a:r>
              <a:rPr lang="it-IT" dirty="0" smtClean="0"/>
              <a:t>keithpkelly@yahoo.co.uk</a:t>
            </a:r>
          </a:p>
          <a:p>
            <a:r>
              <a:rPr lang="it-IT" dirty="0" smtClean="0"/>
              <a:t>IFFP </a:t>
            </a:r>
          </a:p>
        </p:txBody>
      </p:sp>
    </p:spTree>
  </p:cSld>
  <p:clrMapOvr>
    <a:masterClrMapping/>
  </p:clrMapOvr>
  <p:transition spd="med">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Areas of language in History</a:t>
            </a:r>
            <a:endParaRPr lang="en-US" dirty="0"/>
          </a:p>
        </p:txBody>
      </p:sp>
      <p:pic>
        <p:nvPicPr>
          <p:cNvPr id="5" name="Picture 4"/>
          <p:cNvPicPr>
            <a:picLocks noChangeAspect="1"/>
          </p:cNvPicPr>
          <p:nvPr/>
        </p:nvPicPr>
        <p:blipFill>
          <a:blip r:embed="rId2"/>
          <a:stretch>
            <a:fillRect/>
          </a:stretch>
        </p:blipFill>
        <p:spPr>
          <a:xfrm>
            <a:off x="358775" y="980728"/>
            <a:ext cx="6733505" cy="5471636"/>
          </a:xfrm>
          <a:prstGeom prst="rect">
            <a:avLst/>
          </a:prstGeom>
        </p:spPr>
      </p:pic>
    </p:spTree>
    <p:extLst>
      <p:ext uri="{BB962C8B-B14F-4D97-AF65-F5344CB8AC3E}">
        <p14:creationId xmlns:p14="http://schemas.microsoft.com/office/powerpoint/2010/main" val="2611280891"/>
      </p:ext>
    </p:extLst>
  </p:cSld>
  <p:clrMapOvr>
    <a:masterClrMapping/>
  </p:clrMapOvr>
  <p:transition spd="med">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Organizing ideas in History</a:t>
            </a:r>
            <a:endParaRPr lang="en-US" dirty="0"/>
          </a:p>
        </p:txBody>
      </p:sp>
      <p:pic>
        <p:nvPicPr>
          <p:cNvPr id="4" name="Picture 3"/>
          <p:cNvPicPr>
            <a:picLocks noChangeAspect="1"/>
          </p:cNvPicPr>
          <p:nvPr/>
        </p:nvPicPr>
        <p:blipFill>
          <a:blip r:embed="rId2"/>
          <a:stretch>
            <a:fillRect/>
          </a:stretch>
        </p:blipFill>
        <p:spPr>
          <a:xfrm>
            <a:off x="358775" y="1301523"/>
            <a:ext cx="8058150" cy="3286125"/>
          </a:xfrm>
          <a:prstGeom prst="rect">
            <a:avLst/>
          </a:prstGeom>
        </p:spPr>
      </p:pic>
    </p:spTree>
    <p:extLst>
      <p:ext uri="{BB962C8B-B14F-4D97-AF65-F5344CB8AC3E}">
        <p14:creationId xmlns:p14="http://schemas.microsoft.com/office/powerpoint/2010/main" val="3923154371"/>
      </p:ext>
    </p:extLst>
  </p:cSld>
  <p:clrMapOvr>
    <a:masterClrMapping/>
  </p:clrMapOvr>
  <p:transition spd="med">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Areas of language in History</a:t>
            </a:r>
            <a:endParaRPr lang="en-US" dirty="0"/>
          </a:p>
        </p:txBody>
      </p:sp>
      <p:pic>
        <p:nvPicPr>
          <p:cNvPr id="102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775" y="980728"/>
            <a:ext cx="5509369" cy="54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4226488"/>
      </p:ext>
    </p:extLst>
  </p:cSld>
  <p:clrMapOvr>
    <a:masterClrMapping/>
  </p:clrMapOvr>
  <p:transition spd="med">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History - support</a:t>
            </a:r>
            <a:endParaRPr lang="de-CH" dirty="0"/>
          </a:p>
        </p:txBody>
      </p:sp>
      <p:sp>
        <p:nvSpPr>
          <p:cNvPr id="3" name="Inhaltsplatzhalter 2"/>
          <p:cNvSpPr>
            <a:spLocks noGrp="1"/>
          </p:cNvSpPr>
          <p:nvPr>
            <p:ph idx="1"/>
          </p:nvPr>
        </p:nvSpPr>
        <p:spPr/>
        <p:txBody>
          <a:bodyPr/>
          <a:lstStyle/>
          <a:p>
            <a:endParaRPr lang="en-US" dirty="0"/>
          </a:p>
          <a:p>
            <a:endParaRPr lang="en-US" dirty="0"/>
          </a:p>
          <a:p>
            <a:endParaRPr lang="de-CH" dirty="0"/>
          </a:p>
        </p:txBody>
      </p:sp>
      <p:sp>
        <p:nvSpPr>
          <p:cNvPr id="5" name="Inhaltsplatzhalter 2"/>
          <p:cNvSpPr txBox="1">
            <a:spLocks/>
          </p:cNvSpPr>
          <p:nvPr/>
        </p:nvSpPr>
        <p:spPr bwMode="auto">
          <a:xfrm>
            <a:off x="511175" y="1590675"/>
            <a:ext cx="8456613" cy="4870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defRPr b="1">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5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200">
                <a:solidFill>
                  <a:schemeClr val="tx1"/>
                </a:solidFill>
                <a:latin typeface="+mn-lt"/>
                <a:ea typeface="+mn-ea"/>
                <a:cs typeface="ＭＳ Ｐゴシック"/>
              </a:defRPr>
            </a:lvl4pPr>
            <a:lvl5pPr marL="2057400" indent="-228600" algn="l" rtl="0" eaLnBrk="1" fontAlgn="base" hangingPunct="1">
              <a:spcBef>
                <a:spcPct val="20000"/>
              </a:spcBef>
              <a:spcAft>
                <a:spcPct val="0"/>
              </a:spcAft>
              <a:defRPr sz="1000">
                <a:solidFill>
                  <a:schemeClr val="tx1"/>
                </a:solidFill>
                <a:latin typeface="+mn-lt"/>
                <a:ea typeface="+mn-ea"/>
                <a:cs typeface="ＭＳ Ｐゴシック"/>
              </a:defRPr>
            </a:lvl5pPr>
            <a:lvl6pPr marL="2514600" indent="-228600" algn="l" rtl="0" eaLnBrk="1" fontAlgn="base" hangingPunct="1">
              <a:spcBef>
                <a:spcPct val="20000"/>
              </a:spcBef>
              <a:spcAft>
                <a:spcPct val="0"/>
              </a:spcAft>
              <a:defRPr sz="1000">
                <a:solidFill>
                  <a:schemeClr val="tx1"/>
                </a:solidFill>
                <a:latin typeface="+mn-lt"/>
                <a:ea typeface="+mn-ea"/>
              </a:defRPr>
            </a:lvl6pPr>
            <a:lvl7pPr marL="2971800" indent="-228600" algn="l" rtl="0" eaLnBrk="1" fontAlgn="base" hangingPunct="1">
              <a:spcBef>
                <a:spcPct val="20000"/>
              </a:spcBef>
              <a:spcAft>
                <a:spcPct val="0"/>
              </a:spcAft>
              <a:defRPr sz="1000">
                <a:solidFill>
                  <a:schemeClr val="tx1"/>
                </a:solidFill>
                <a:latin typeface="+mn-lt"/>
                <a:ea typeface="+mn-ea"/>
              </a:defRPr>
            </a:lvl7pPr>
            <a:lvl8pPr marL="3429000" indent="-228600" algn="l" rtl="0" eaLnBrk="1" fontAlgn="base" hangingPunct="1">
              <a:spcBef>
                <a:spcPct val="20000"/>
              </a:spcBef>
              <a:spcAft>
                <a:spcPct val="0"/>
              </a:spcAft>
              <a:defRPr sz="1000">
                <a:solidFill>
                  <a:schemeClr val="tx1"/>
                </a:solidFill>
                <a:latin typeface="+mn-lt"/>
                <a:ea typeface="+mn-ea"/>
              </a:defRPr>
            </a:lvl8pPr>
            <a:lvl9pPr marL="3886200" indent="-228600" algn="l" rtl="0" eaLnBrk="1" fontAlgn="base" hangingPunct="1">
              <a:spcBef>
                <a:spcPct val="20000"/>
              </a:spcBef>
              <a:spcAft>
                <a:spcPct val="0"/>
              </a:spcAft>
              <a:defRPr sz="1000">
                <a:solidFill>
                  <a:schemeClr val="tx1"/>
                </a:solidFill>
                <a:latin typeface="+mn-lt"/>
                <a:ea typeface="+mn-ea"/>
              </a:defRPr>
            </a:lvl9pPr>
          </a:lstStyle>
          <a:p>
            <a:r>
              <a:rPr lang="en-GB" sz="1800" b="0" kern="0" dirty="0" smtClean="0"/>
              <a:t>- Language </a:t>
            </a:r>
          </a:p>
          <a:p>
            <a:r>
              <a:rPr lang="en-GB" sz="1800" b="0" kern="0" dirty="0" smtClean="0"/>
              <a:t>	– identify ‘invisible’ general academic language</a:t>
            </a:r>
          </a:p>
          <a:p>
            <a:r>
              <a:rPr lang="en-GB" sz="1800" b="0" kern="0" dirty="0"/>
              <a:t>	– </a:t>
            </a:r>
            <a:r>
              <a:rPr lang="en-GB" sz="1800" b="0" kern="0" dirty="0" smtClean="0"/>
              <a:t>make language visible and accessible</a:t>
            </a:r>
            <a:endParaRPr lang="en-GB" sz="1800" b="0" kern="0" dirty="0"/>
          </a:p>
          <a:p>
            <a:endParaRPr lang="en-GB" sz="1800" b="0" kern="0" dirty="0" smtClean="0"/>
          </a:p>
          <a:p>
            <a:r>
              <a:rPr lang="en-GB" sz="1800" b="0" kern="0" dirty="0" smtClean="0"/>
              <a:t>- Structure</a:t>
            </a:r>
          </a:p>
          <a:p>
            <a:r>
              <a:rPr lang="en-GB" sz="1800" b="0" kern="0" dirty="0"/>
              <a:t>	– identify </a:t>
            </a:r>
            <a:r>
              <a:rPr lang="en-GB" sz="1800" b="0" kern="0" dirty="0" smtClean="0"/>
              <a:t>‘conceptual’ structures in content</a:t>
            </a:r>
          </a:p>
          <a:p>
            <a:r>
              <a:rPr lang="en-GB" sz="1800" b="0" kern="0" dirty="0"/>
              <a:t>	– </a:t>
            </a:r>
            <a:r>
              <a:rPr lang="en-GB" sz="1800" b="0" kern="0" dirty="0" smtClean="0"/>
              <a:t>exploit conceptual structures in tasks</a:t>
            </a:r>
          </a:p>
          <a:p>
            <a:r>
              <a:rPr lang="en-GB" sz="1800" b="0" kern="0" dirty="0"/>
              <a:t>	– </a:t>
            </a:r>
            <a:r>
              <a:rPr lang="en-GB" sz="1800" b="0" kern="0" dirty="0" smtClean="0"/>
              <a:t>dealing with written output (types, lengths, structures)</a:t>
            </a:r>
            <a:endParaRPr lang="en-GB" sz="1800" b="0" kern="0" dirty="0"/>
          </a:p>
          <a:p>
            <a:endParaRPr lang="en-GB" sz="1800" kern="0" dirty="0"/>
          </a:p>
          <a:p>
            <a:endParaRPr lang="en-GB" sz="1800" b="0" kern="0" dirty="0"/>
          </a:p>
          <a:p>
            <a:endParaRPr lang="en-US" sz="1800" kern="0" dirty="0" smtClean="0"/>
          </a:p>
          <a:p>
            <a:endParaRPr lang="en-US" sz="1800" kern="0" dirty="0" smtClean="0"/>
          </a:p>
          <a:p>
            <a:endParaRPr lang="de-CH" sz="1800" kern="0" dirty="0"/>
          </a:p>
        </p:txBody>
      </p:sp>
    </p:spTree>
    <p:extLst>
      <p:ext uri="{BB962C8B-B14F-4D97-AF65-F5344CB8AC3E}">
        <p14:creationId xmlns:p14="http://schemas.microsoft.com/office/powerpoint/2010/main" val="860697690"/>
      </p:ext>
    </p:extLst>
  </p:cSld>
  <p:clrMapOvr>
    <a:masterClrMapping/>
  </p:clrMapOvr>
  <p:transition spd="med">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History</a:t>
            </a:r>
            <a:endParaRPr lang="de-CH" dirty="0"/>
          </a:p>
        </p:txBody>
      </p:sp>
      <p:sp>
        <p:nvSpPr>
          <p:cNvPr id="3" name="Inhaltsplatzhalter 2"/>
          <p:cNvSpPr>
            <a:spLocks noGrp="1"/>
          </p:cNvSpPr>
          <p:nvPr>
            <p:ph idx="1"/>
          </p:nvPr>
        </p:nvSpPr>
        <p:spPr/>
        <p:txBody>
          <a:bodyPr/>
          <a:lstStyle/>
          <a:p>
            <a:r>
              <a:rPr lang="en-GB" b="0" dirty="0" smtClean="0"/>
              <a:t>Work </a:t>
            </a:r>
            <a:r>
              <a:rPr lang="en-GB" b="0" smtClean="0"/>
              <a:t>in subject-specific teams</a:t>
            </a:r>
            <a:endParaRPr lang="en-GB" b="0" dirty="0" smtClean="0"/>
          </a:p>
          <a:p>
            <a:r>
              <a:rPr lang="en-GB" b="0" dirty="0" smtClean="0"/>
              <a:t>(WWII, Decolonization, Fascism)</a:t>
            </a:r>
            <a:endParaRPr lang="en-US" b="0" dirty="0"/>
          </a:p>
          <a:p>
            <a:endParaRPr lang="en-US" dirty="0"/>
          </a:p>
          <a:p>
            <a:endParaRPr lang="de-CH" dirty="0"/>
          </a:p>
        </p:txBody>
      </p:sp>
    </p:spTree>
    <p:extLst>
      <p:ext uri="{BB962C8B-B14F-4D97-AF65-F5344CB8AC3E}">
        <p14:creationId xmlns:p14="http://schemas.microsoft.com/office/powerpoint/2010/main" val="2665288724"/>
      </p:ext>
    </p:extLst>
  </p:cSld>
  <p:clrMapOvr>
    <a:masterClrMapping/>
  </p:clrMapOvr>
  <p:transition spd="med">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History</a:t>
            </a:r>
            <a:endParaRPr lang="de-CH" dirty="0"/>
          </a:p>
        </p:txBody>
      </p:sp>
      <p:sp>
        <p:nvSpPr>
          <p:cNvPr id="3" name="Inhaltsplatzhalter 2"/>
          <p:cNvSpPr>
            <a:spLocks noGrp="1"/>
          </p:cNvSpPr>
          <p:nvPr>
            <p:ph idx="1"/>
          </p:nvPr>
        </p:nvSpPr>
        <p:spPr>
          <a:xfrm>
            <a:off x="358775" y="1052736"/>
            <a:ext cx="8456613" cy="5255989"/>
          </a:xfrm>
        </p:spPr>
        <p:txBody>
          <a:bodyPr/>
          <a:lstStyle/>
          <a:p>
            <a:pPr hangingPunct="0"/>
            <a:r>
              <a:rPr lang="en-GB" b="0" dirty="0"/>
              <a:t>Page 16</a:t>
            </a:r>
            <a:endParaRPr lang="en-US" b="0" dirty="0"/>
          </a:p>
          <a:p>
            <a:pPr lvl="0" hangingPunct="0"/>
            <a:r>
              <a:rPr lang="en-GB" b="0" dirty="0"/>
              <a:t>How far were the German people dissatisfied with the terms of the Treaty of Versailles? (10 marks</a:t>
            </a:r>
            <a:r>
              <a:rPr lang="en-GB" b="0" dirty="0" smtClean="0"/>
              <a:t>)</a:t>
            </a:r>
          </a:p>
          <a:p>
            <a:pPr hangingPunct="0"/>
            <a:r>
              <a:rPr lang="en-GB" b="0" dirty="0"/>
              <a:t>Sample answer: </a:t>
            </a:r>
            <a:r>
              <a:rPr lang="en-GB" b="0" i="1" dirty="0"/>
              <a:t>The treaty presented to the German Delegation was imposed on them. They had not been allowed to take part in the Conference and considered the Treaty a ‘Diktat’. Some German delegates even considered refusing to sign it. </a:t>
            </a:r>
            <a:endParaRPr lang="en-US" b="0" dirty="0"/>
          </a:p>
          <a:p>
            <a:pPr hangingPunct="0"/>
            <a:r>
              <a:rPr lang="en-GB" b="0" i="1" dirty="0"/>
              <a:t> </a:t>
            </a:r>
            <a:r>
              <a:rPr lang="en-GB" b="0" i="1" dirty="0" smtClean="0"/>
              <a:t>There </a:t>
            </a:r>
            <a:r>
              <a:rPr lang="en-GB" b="0" i="1" dirty="0"/>
              <a:t>were many aspects of the treaty that were hated. The Loss of territory including Alsace-Lorraine, for example angered many ordinary Germans. Other countries were allowed self-determination but the Treaty of Versailles forced some Germans to live under foreign rule (e.g. Polish rule in the East). Germany was also not allowed to unite (</a:t>
            </a:r>
            <a:r>
              <a:rPr lang="en-GB" b="0" i="1" dirty="0" smtClean="0"/>
              <a:t>Anschluss</a:t>
            </a:r>
            <a:r>
              <a:rPr lang="en-GB" b="0" i="1" dirty="0"/>
              <a:t>) with Austria. Military restrictions were also placed on Germany and many Germans felt vulnerable to future attack as well as loss of pride. Members of the German armed forces felt particularly angry about this aspect of the Treaty.</a:t>
            </a:r>
            <a:endParaRPr lang="en-US" b="0" dirty="0"/>
          </a:p>
          <a:p>
            <a:pPr lvl="0" hangingPunct="0"/>
            <a:endParaRPr lang="en-US" b="0" dirty="0"/>
          </a:p>
        </p:txBody>
      </p:sp>
    </p:spTree>
    <p:extLst>
      <p:ext uri="{BB962C8B-B14F-4D97-AF65-F5344CB8AC3E}">
        <p14:creationId xmlns:p14="http://schemas.microsoft.com/office/powerpoint/2010/main" val="1802435313"/>
      </p:ext>
    </p:extLst>
  </p:cSld>
  <p:clrMapOvr>
    <a:masterClrMapping/>
  </p:clrMapOvr>
  <p:transition spd="med">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History</a:t>
            </a:r>
            <a:endParaRPr lang="de-CH" dirty="0"/>
          </a:p>
        </p:txBody>
      </p:sp>
      <p:sp>
        <p:nvSpPr>
          <p:cNvPr id="3" name="Inhaltsplatzhalter 2"/>
          <p:cNvSpPr>
            <a:spLocks noGrp="1"/>
          </p:cNvSpPr>
          <p:nvPr>
            <p:ph idx="1"/>
          </p:nvPr>
        </p:nvSpPr>
        <p:spPr/>
        <p:txBody>
          <a:bodyPr/>
          <a:lstStyle/>
          <a:p>
            <a:pPr hangingPunct="0"/>
            <a:r>
              <a:rPr lang="en-GB" b="0" i="1" dirty="0" smtClean="0"/>
              <a:t>The </a:t>
            </a:r>
            <a:r>
              <a:rPr lang="en-GB" b="0" i="1" dirty="0"/>
              <a:t>new Weimar Government had to pay the Allies huge reparations. Many Germans, including business leaders and politicians thought this was unfair and designed to bankrupt the German economy and keep it weak. Germany was also not allowed to join the League of Nations (finally joined in 1926) and many Germans considered this a further insult to their pride</a:t>
            </a:r>
            <a:r>
              <a:rPr lang="en-GB" b="0" i="1" dirty="0" smtClean="0"/>
              <a:t>.</a:t>
            </a:r>
            <a:endParaRPr lang="en-US" b="0" dirty="0"/>
          </a:p>
          <a:p>
            <a:pPr hangingPunct="0"/>
            <a:r>
              <a:rPr lang="en-GB" b="0" i="1" dirty="0"/>
              <a:t>Germany was forced to accept responsibility for starting the War. Most Germans did not accept this and many in the German Army did not think they had been beaten but betrayed by politicians in Berlin who seemed to accept defeat and signed the Treaty of Versailles. This was possibly the most hated part of the treaty</a:t>
            </a:r>
            <a:r>
              <a:rPr lang="en-GB" b="0" i="1" dirty="0" smtClean="0"/>
              <a:t>.</a:t>
            </a:r>
            <a:endParaRPr lang="en-US" b="0" dirty="0"/>
          </a:p>
          <a:p>
            <a:pPr hangingPunct="0"/>
            <a:r>
              <a:rPr lang="en-GB" b="0" i="1" dirty="0"/>
              <a:t>Finally, most of the German people hated the treaty of Versailles and many blamed their own politicians for signing. Most of the German Army thought that France had had its revenge and some even wanted to restart the war. Germany had been forced to take responsibility for starting the war, been humiliated by the victorious powers, made to pay reparations, lost one tenth of its territory, most of its military strength and could not unite with Austria.</a:t>
            </a:r>
            <a:endParaRPr lang="en-US" b="0" dirty="0"/>
          </a:p>
          <a:p>
            <a:pPr lvl="0" hangingPunct="0"/>
            <a:endParaRPr lang="en-US" b="0" dirty="0"/>
          </a:p>
        </p:txBody>
      </p:sp>
    </p:spTree>
    <p:extLst>
      <p:ext uri="{BB962C8B-B14F-4D97-AF65-F5344CB8AC3E}">
        <p14:creationId xmlns:p14="http://schemas.microsoft.com/office/powerpoint/2010/main" val="366511655"/>
      </p:ext>
    </p:extLst>
  </p:cSld>
  <p:clrMapOvr>
    <a:masterClrMapping/>
  </p:clrMapOvr>
  <p:transition spd="med">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History - Language help</a:t>
            </a:r>
            <a:endParaRPr lang="de-CH" dirty="0"/>
          </a:p>
        </p:txBody>
      </p:sp>
      <p:pic>
        <p:nvPicPr>
          <p:cNvPr id="4" name="Picture 3"/>
          <p:cNvPicPr>
            <a:picLocks noChangeAspect="1"/>
          </p:cNvPicPr>
          <p:nvPr/>
        </p:nvPicPr>
        <p:blipFill>
          <a:blip r:embed="rId2"/>
          <a:stretch>
            <a:fillRect/>
          </a:stretch>
        </p:blipFill>
        <p:spPr>
          <a:xfrm>
            <a:off x="1403648" y="865458"/>
            <a:ext cx="6186289" cy="5503592"/>
          </a:xfrm>
          <a:prstGeom prst="rect">
            <a:avLst/>
          </a:prstGeom>
        </p:spPr>
      </p:pic>
    </p:spTree>
    <p:extLst>
      <p:ext uri="{BB962C8B-B14F-4D97-AF65-F5344CB8AC3E}">
        <p14:creationId xmlns:p14="http://schemas.microsoft.com/office/powerpoint/2010/main" val="2801686182"/>
      </p:ext>
    </p:extLst>
  </p:cSld>
  <p:clrMapOvr>
    <a:masterClrMapping/>
  </p:clrMapOvr>
  <p:transition spd="med">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75" y="433388"/>
            <a:ext cx="7309569" cy="850900"/>
          </a:xfrm>
        </p:spPr>
        <p:txBody>
          <a:bodyPr/>
          <a:lstStyle/>
          <a:p>
            <a:pPr lvl="0"/>
            <a:r>
              <a:rPr lang="en-GB" dirty="0"/>
              <a:t>How far were the German people dissatisfied </a:t>
            </a:r>
            <a:r>
              <a:rPr lang="en-GB" dirty="0" smtClean="0"/>
              <a:t>…?</a:t>
            </a:r>
            <a:r>
              <a:rPr lang="en-GB" dirty="0"/>
              <a:t/>
            </a:r>
            <a:br>
              <a:rPr lang="en-GB" dirty="0"/>
            </a:br>
            <a:endParaRPr lang="en-US" dirty="0"/>
          </a:p>
        </p:txBody>
      </p:sp>
      <p:sp>
        <p:nvSpPr>
          <p:cNvPr id="3" name="Content Placeholder 2"/>
          <p:cNvSpPr>
            <a:spLocks noGrp="1"/>
          </p:cNvSpPr>
          <p:nvPr>
            <p:ph idx="1"/>
          </p:nvPr>
        </p:nvSpPr>
        <p:spPr>
          <a:xfrm>
            <a:off x="467544" y="1254630"/>
            <a:ext cx="8456613" cy="4870450"/>
          </a:xfrm>
        </p:spPr>
        <p:txBody>
          <a:bodyPr/>
          <a:lstStyle/>
          <a:p>
            <a:r>
              <a:rPr lang="en-US" dirty="0" smtClean="0"/>
              <a:t>‘angered </a:t>
            </a:r>
            <a:r>
              <a:rPr lang="en-US" dirty="0"/>
              <a:t>many ordinary </a:t>
            </a:r>
            <a:r>
              <a:rPr lang="en-US" dirty="0" smtClean="0"/>
              <a:t>Germans’</a:t>
            </a:r>
            <a:endParaRPr lang="en-US" dirty="0"/>
          </a:p>
          <a:p>
            <a:r>
              <a:rPr lang="en-US" dirty="0" smtClean="0"/>
              <a:t>‘felt </a:t>
            </a:r>
            <a:r>
              <a:rPr lang="en-US" dirty="0"/>
              <a:t>vulnerable to future </a:t>
            </a:r>
            <a:r>
              <a:rPr lang="en-US" dirty="0" smtClean="0"/>
              <a:t>attack’</a:t>
            </a:r>
            <a:endParaRPr lang="en-US" dirty="0"/>
          </a:p>
          <a:p>
            <a:r>
              <a:rPr lang="en-US" dirty="0" smtClean="0"/>
              <a:t>‘felt </a:t>
            </a:r>
            <a:r>
              <a:rPr lang="en-US" dirty="0"/>
              <a:t>a loss of </a:t>
            </a:r>
            <a:r>
              <a:rPr lang="en-US" dirty="0" smtClean="0"/>
              <a:t>pride’</a:t>
            </a:r>
            <a:endParaRPr lang="en-US" dirty="0"/>
          </a:p>
          <a:p>
            <a:r>
              <a:rPr lang="en-US" dirty="0" smtClean="0"/>
              <a:t>‘felt </a:t>
            </a:r>
            <a:r>
              <a:rPr lang="en-US" dirty="0"/>
              <a:t>particularly angry about </a:t>
            </a:r>
            <a:r>
              <a:rPr lang="en-US" dirty="0" smtClean="0"/>
              <a:t>this’</a:t>
            </a:r>
            <a:endParaRPr lang="en-US" dirty="0"/>
          </a:p>
          <a:p>
            <a:r>
              <a:rPr lang="en-US" dirty="0" smtClean="0"/>
              <a:t>‘thought </a:t>
            </a:r>
            <a:r>
              <a:rPr lang="en-US" dirty="0"/>
              <a:t>this was </a:t>
            </a:r>
            <a:r>
              <a:rPr lang="en-US" dirty="0" smtClean="0"/>
              <a:t>unfair’</a:t>
            </a:r>
            <a:endParaRPr lang="en-US" dirty="0"/>
          </a:p>
          <a:p>
            <a:r>
              <a:rPr lang="en-US" dirty="0" smtClean="0"/>
              <a:t>‘considered </a:t>
            </a:r>
            <a:r>
              <a:rPr lang="en-US" dirty="0"/>
              <a:t>this a further insult to their </a:t>
            </a:r>
            <a:r>
              <a:rPr lang="en-US" dirty="0" smtClean="0"/>
              <a:t>pride’</a:t>
            </a:r>
            <a:endParaRPr lang="en-US" dirty="0"/>
          </a:p>
          <a:p>
            <a:r>
              <a:rPr lang="en-US" dirty="0" smtClean="0"/>
              <a:t>‘did </a:t>
            </a:r>
            <a:r>
              <a:rPr lang="en-US" dirty="0"/>
              <a:t>not accept </a:t>
            </a:r>
            <a:r>
              <a:rPr lang="en-US" dirty="0" smtClean="0"/>
              <a:t>this’</a:t>
            </a:r>
            <a:endParaRPr lang="en-US" dirty="0"/>
          </a:p>
          <a:p>
            <a:r>
              <a:rPr lang="en-US" dirty="0" smtClean="0"/>
              <a:t>‘did </a:t>
            </a:r>
            <a:r>
              <a:rPr lang="en-US" dirty="0"/>
              <a:t>not think they had been </a:t>
            </a:r>
            <a:r>
              <a:rPr lang="en-US" dirty="0" smtClean="0"/>
              <a:t>defeated’</a:t>
            </a:r>
            <a:endParaRPr lang="en-US" dirty="0"/>
          </a:p>
          <a:p>
            <a:r>
              <a:rPr lang="en-US" dirty="0" smtClean="0"/>
              <a:t>‘felt betrayed’</a:t>
            </a:r>
            <a:endParaRPr lang="en-US" dirty="0"/>
          </a:p>
          <a:p>
            <a:r>
              <a:rPr lang="en-US" dirty="0" smtClean="0"/>
              <a:t>‘was </a:t>
            </a:r>
            <a:r>
              <a:rPr lang="en-US" dirty="0"/>
              <a:t>possibly the most hated part of the </a:t>
            </a:r>
            <a:r>
              <a:rPr lang="en-US" dirty="0" smtClean="0"/>
              <a:t>treaty’</a:t>
            </a:r>
            <a:endParaRPr lang="en-US" dirty="0"/>
          </a:p>
          <a:p>
            <a:r>
              <a:rPr lang="en-US" dirty="0" smtClean="0"/>
              <a:t>‘hated </a:t>
            </a:r>
            <a:r>
              <a:rPr lang="en-US" dirty="0"/>
              <a:t>the </a:t>
            </a:r>
            <a:r>
              <a:rPr lang="en-US" dirty="0" smtClean="0"/>
              <a:t>treaty’</a:t>
            </a:r>
            <a:endParaRPr lang="en-US" dirty="0"/>
          </a:p>
          <a:p>
            <a:r>
              <a:rPr lang="en-US" dirty="0" smtClean="0"/>
              <a:t>‘blamed </a:t>
            </a:r>
            <a:r>
              <a:rPr lang="en-US" dirty="0"/>
              <a:t>their own politicians for </a:t>
            </a:r>
            <a:r>
              <a:rPr lang="en-US" dirty="0" smtClean="0"/>
              <a:t>signing’</a:t>
            </a:r>
            <a:endParaRPr lang="en-US" dirty="0"/>
          </a:p>
          <a:p>
            <a:r>
              <a:rPr lang="en-US" dirty="0" smtClean="0"/>
              <a:t>‘forced </a:t>
            </a:r>
            <a:r>
              <a:rPr lang="en-US" dirty="0"/>
              <a:t>to take </a:t>
            </a:r>
            <a:r>
              <a:rPr lang="en-US" dirty="0" smtClean="0"/>
              <a:t>responsibility’</a:t>
            </a:r>
            <a:endParaRPr lang="en-US" dirty="0"/>
          </a:p>
          <a:p>
            <a:r>
              <a:rPr lang="en-US" dirty="0" smtClean="0"/>
              <a:t>‘had </a:t>
            </a:r>
            <a:r>
              <a:rPr lang="en-US" dirty="0"/>
              <a:t>been </a:t>
            </a:r>
            <a:r>
              <a:rPr lang="en-US" dirty="0" smtClean="0"/>
              <a:t>humiliated’</a:t>
            </a:r>
            <a:endParaRPr lang="en-US" dirty="0"/>
          </a:p>
          <a:p>
            <a:r>
              <a:rPr lang="en-US" dirty="0" smtClean="0"/>
              <a:t>‘made </a:t>
            </a:r>
            <a:r>
              <a:rPr lang="en-US" dirty="0"/>
              <a:t>to pay </a:t>
            </a:r>
            <a:r>
              <a:rPr lang="en-US" dirty="0" smtClean="0"/>
              <a:t>reparations’</a:t>
            </a:r>
            <a:endParaRPr lang="en-US" dirty="0"/>
          </a:p>
          <a:p>
            <a:endParaRPr lang="en-US" dirty="0"/>
          </a:p>
        </p:txBody>
      </p:sp>
    </p:spTree>
    <p:extLst>
      <p:ext uri="{BB962C8B-B14F-4D97-AF65-F5344CB8AC3E}">
        <p14:creationId xmlns:p14="http://schemas.microsoft.com/office/powerpoint/2010/main" val="2983541527"/>
      </p:ext>
    </p:extLst>
  </p:cSld>
  <p:clrMapOvr>
    <a:masterClrMapping/>
  </p:clrMapOvr>
  <p:transition spd="med">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History - Language help</a:t>
            </a:r>
            <a:endParaRPr lang="de-CH" dirty="0"/>
          </a:p>
        </p:txBody>
      </p:sp>
      <p:sp>
        <p:nvSpPr>
          <p:cNvPr id="3" name="Inhaltsplatzhalter 2"/>
          <p:cNvSpPr>
            <a:spLocks noGrp="1"/>
          </p:cNvSpPr>
          <p:nvPr>
            <p:ph idx="1"/>
          </p:nvPr>
        </p:nvSpPr>
        <p:spPr/>
        <p:txBody>
          <a:bodyPr/>
          <a:lstStyle/>
          <a:p>
            <a:endParaRPr lang="en-US" dirty="0"/>
          </a:p>
          <a:p>
            <a:endParaRPr lang="en-US" dirty="0"/>
          </a:p>
          <a:p>
            <a:endParaRPr lang="de-CH"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865" y="884899"/>
            <a:ext cx="7596336" cy="5536766"/>
          </a:xfrm>
          <a:prstGeom prst="rect">
            <a:avLst/>
          </a:prstGeom>
        </p:spPr>
      </p:pic>
    </p:spTree>
    <p:extLst>
      <p:ext uri="{BB962C8B-B14F-4D97-AF65-F5344CB8AC3E}">
        <p14:creationId xmlns:p14="http://schemas.microsoft.com/office/powerpoint/2010/main" val="51089266"/>
      </p:ext>
    </p:extLst>
  </p:cSld>
  <p:clrMapOvr>
    <a:masterClrMapping/>
  </p:clrMapOvr>
  <p:transition spd="med">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History - Language help</a:t>
            </a:r>
            <a:endParaRPr lang="de-CH" dirty="0"/>
          </a:p>
        </p:txBody>
      </p:sp>
      <p:sp>
        <p:nvSpPr>
          <p:cNvPr id="3" name="Inhaltsplatzhalter 2"/>
          <p:cNvSpPr>
            <a:spLocks noGrp="1"/>
          </p:cNvSpPr>
          <p:nvPr>
            <p:ph idx="1"/>
          </p:nvPr>
        </p:nvSpPr>
        <p:spPr/>
        <p:txBody>
          <a:bodyPr/>
          <a:lstStyle/>
          <a:p>
            <a:endParaRPr lang="en-US" dirty="0"/>
          </a:p>
          <a:p>
            <a:endParaRPr lang="en-US" dirty="0"/>
          </a:p>
          <a:p>
            <a:endParaRPr lang="de-CH" dirty="0"/>
          </a:p>
        </p:txBody>
      </p:sp>
      <p:pic>
        <p:nvPicPr>
          <p:cNvPr id="4" name="Picture 3"/>
          <p:cNvPicPr>
            <a:picLocks noChangeAspect="1"/>
          </p:cNvPicPr>
          <p:nvPr/>
        </p:nvPicPr>
        <p:blipFill>
          <a:blip r:embed="rId2"/>
          <a:stretch>
            <a:fillRect/>
          </a:stretch>
        </p:blipFill>
        <p:spPr>
          <a:xfrm>
            <a:off x="827584" y="908719"/>
            <a:ext cx="7488832" cy="5458409"/>
          </a:xfrm>
          <a:prstGeom prst="rect">
            <a:avLst/>
          </a:prstGeom>
        </p:spPr>
      </p:pic>
    </p:spTree>
    <p:extLst>
      <p:ext uri="{BB962C8B-B14F-4D97-AF65-F5344CB8AC3E}">
        <p14:creationId xmlns:p14="http://schemas.microsoft.com/office/powerpoint/2010/main" val="4060993611"/>
      </p:ext>
    </p:extLst>
  </p:cSld>
  <p:clrMapOvr>
    <a:masterClrMapping/>
  </p:clrMapOvr>
  <p:transition spd="med">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Thinking and language in History</a:t>
            </a:r>
            <a:endParaRPr lang="en-US" dirty="0"/>
          </a:p>
        </p:txBody>
      </p:sp>
      <p:pic>
        <p:nvPicPr>
          <p:cNvPr id="4" name="Picture 3"/>
          <p:cNvPicPr>
            <a:picLocks noChangeAspect="1"/>
          </p:cNvPicPr>
          <p:nvPr/>
        </p:nvPicPr>
        <p:blipFill>
          <a:blip r:embed="rId2"/>
          <a:stretch>
            <a:fillRect/>
          </a:stretch>
        </p:blipFill>
        <p:spPr>
          <a:xfrm>
            <a:off x="899592" y="980728"/>
            <a:ext cx="6768752" cy="5425661"/>
          </a:xfrm>
          <a:prstGeom prst="rect">
            <a:avLst/>
          </a:prstGeom>
        </p:spPr>
      </p:pic>
    </p:spTree>
    <p:extLst>
      <p:ext uri="{BB962C8B-B14F-4D97-AF65-F5344CB8AC3E}">
        <p14:creationId xmlns:p14="http://schemas.microsoft.com/office/powerpoint/2010/main" val="2987312292"/>
      </p:ext>
    </p:extLst>
  </p:cSld>
  <p:clrMapOvr>
    <a:masterClrMapping/>
  </p:clrMapOvr>
  <p:transition spd="med">
    <p:pull dir="r"/>
  </p:transition>
  <p:timing>
    <p:tnLst>
      <p:par>
        <p:cTn id="1" dur="indefinite" restart="never" nodeType="tmRoot"/>
      </p:par>
    </p:tnLst>
  </p:timing>
</p:sld>
</file>

<file path=ppt/theme/theme1.xml><?xml version="1.0" encoding="utf-8"?>
<a:theme xmlns:a="http://schemas.openxmlformats.org/drawingml/2006/main" name="IFFP">
  <a:themeElements>
    <a:clrScheme name="UIFFP senza Logo 1">
      <a:dk1>
        <a:srgbClr val="000000"/>
      </a:dk1>
      <a:lt1>
        <a:srgbClr val="FFFFFF"/>
      </a:lt1>
      <a:dk2>
        <a:srgbClr val="143C7D"/>
      </a:dk2>
      <a:lt2>
        <a:srgbClr val="808080"/>
      </a:lt2>
      <a:accent1>
        <a:srgbClr val="143C7D"/>
      </a:accent1>
      <a:accent2>
        <a:srgbClr val="FFFFFF"/>
      </a:accent2>
      <a:accent3>
        <a:srgbClr val="FFFFFF"/>
      </a:accent3>
      <a:accent4>
        <a:srgbClr val="000000"/>
      </a:accent4>
      <a:accent5>
        <a:srgbClr val="AAAFBF"/>
      </a:accent5>
      <a:accent6>
        <a:srgbClr val="E7E7E7"/>
      </a:accent6>
      <a:hlink>
        <a:srgbClr val="143C7D"/>
      </a:hlink>
      <a:folHlink>
        <a:srgbClr val="7F99BC"/>
      </a:folHlink>
    </a:clrScheme>
    <a:fontScheme name="UIFFP senza Logo">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4000" b="1" i="0" u="none" strike="noStrike" cap="none" normalizeH="0" baseline="0" smtClean="0">
            <a:ln>
              <a:noFill/>
            </a:ln>
            <a:solidFill>
              <a:schemeClr val="accent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4000" b="1" i="0" u="none" strike="noStrike" cap="none" normalizeH="0" baseline="0" smtClean="0">
            <a:ln>
              <a:noFill/>
            </a:ln>
            <a:solidFill>
              <a:schemeClr val="accent1"/>
            </a:solidFill>
            <a:effectLst/>
            <a:latin typeface="Arial" charset="0"/>
            <a:ea typeface="ＭＳ Ｐゴシック" pitchFamily="1" charset="-128"/>
          </a:defRPr>
        </a:defPPr>
      </a:lstStyle>
    </a:lnDef>
  </a:objectDefaults>
  <a:extraClrSchemeLst>
    <a:extraClrScheme>
      <a:clrScheme name="UIFFP senza Logo 1">
        <a:dk1>
          <a:srgbClr val="000000"/>
        </a:dk1>
        <a:lt1>
          <a:srgbClr val="FFFFFF"/>
        </a:lt1>
        <a:dk2>
          <a:srgbClr val="143C7D"/>
        </a:dk2>
        <a:lt2>
          <a:srgbClr val="808080"/>
        </a:lt2>
        <a:accent1>
          <a:srgbClr val="143C7D"/>
        </a:accent1>
        <a:accent2>
          <a:srgbClr val="FFFFFF"/>
        </a:accent2>
        <a:accent3>
          <a:srgbClr val="FFFFFF"/>
        </a:accent3>
        <a:accent4>
          <a:srgbClr val="000000"/>
        </a:accent4>
        <a:accent5>
          <a:srgbClr val="AAAFBF"/>
        </a:accent5>
        <a:accent6>
          <a:srgbClr val="E7E7E7"/>
        </a:accent6>
        <a:hlink>
          <a:srgbClr val="143C7D"/>
        </a:hlink>
        <a:folHlink>
          <a:srgbClr val="7F99B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IFFP</Template>
  <TotalTime>303</TotalTime>
  <Words>445</Words>
  <Application>Microsoft Office PowerPoint</Application>
  <PresentationFormat>On-screen Show (4:3)</PresentationFormat>
  <Paragraphs>56</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MS PGothic</vt:lpstr>
      <vt:lpstr>Arial</vt:lpstr>
      <vt:lpstr>IFFP</vt:lpstr>
      <vt:lpstr>Nyon - needs analysis </vt:lpstr>
      <vt:lpstr>History</vt:lpstr>
      <vt:lpstr>History</vt:lpstr>
      <vt:lpstr>History</vt:lpstr>
      <vt:lpstr>History - Language help</vt:lpstr>
      <vt:lpstr>How far were the German people dissatisfied …? </vt:lpstr>
      <vt:lpstr>History - Language help</vt:lpstr>
      <vt:lpstr>History - Language help</vt:lpstr>
      <vt:lpstr>Thinking and language in History</vt:lpstr>
      <vt:lpstr>Areas of language in History</vt:lpstr>
      <vt:lpstr>Organizing ideas in History</vt:lpstr>
      <vt:lpstr>Areas of language in History</vt:lpstr>
      <vt:lpstr>History - support</vt:lpstr>
    </vt:vector>
  </TitlesOfParts>
  <Company>EHB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  Arial Bold, 32 Pt, 3 lignes maximum</dc:title>
  <dc:creator>Olivia-Myriam Benaïch</dc:creator>
  <cp:lastModifiedBy>Keith Kelly</cp:lastModifiedBy>
  <cp:revision>30</cp:revision>
  <cp:lastPrinted>2006-11-05T15:56:24Z</cp:lastPrinted>
  <dcterms:created xsi:type="dcterms:W3CDTF">2016-02-11T16:20:38Z</dcterms:created>
  <dcterms:modified xsi:type="dcterms:W3CDTF">2016-03-22T10:37:06Z</dcterms:modified>
</cp:coreProperties>
</file>